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9" autoAdjust="0"/>
    <p:restoredTop sz="94668" autoAdjust="0"/>
  </p:normalViewPr>
  <p:slideViewPr>
    <p:cSldViewPr snapToGrid="0" snapToObjects="1">
      <p:cViewPr varScale="1">
        <p:scale>
          <a:sx n="156" d="100"/>
          <a:sy n="156" d="100"/>
        </p:scale>
        <p:origin x="-10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35DAE6-6E86-D94D-87B5-65134B8190EE}" type="datetimeFigureOut">
              <a:rPr lang="en-US" smtClean="0"/>
              <a:pPr/>
              <a:t>1/7/16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udy.NBWA@gmail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North Bay Watershed Association</a:t>
            </a:r>
            <a:br>
              <a:rPr lang="en-US" dirty="0" smtClean="0"/>
            </a:br>
            <a:r>
              <a:rPr lang="en-US" dirty="0" smtClean="0"/>
              <a:t>January 8,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9693" y="3600450"/>
            <a:ext cx="6632707" cy="2206501"/>
          </a:xfrm>
        </p:spPr>
        <p:txBody>
          <a:bodyPr/>
          <a:lstStyle/>
          <a:p>
            <a:r>
              <a:rPr lang="en-US" dirty="0" smtClean="0"/>
              <a:t>New Executive Director</a:t>
            </a:r>
          </a:p>
          <a:p>
            <a:r>
              <a:rPr lang="en-US" dirty="0" smtClean="0"/>
              <a:t>Preview for 2016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886200"/>
            <a:ext cx="1388107" cy="1291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891672"/>
          </a:xfrm>
        </p:spPr>
        <p:txBody>
          <a:bodyPr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eliverables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3-4 new data layers for Atlas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Update of Atlas with link to NBWA website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14 Water Quality Monitoring kits for loan throughout watershed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Report on ways to replicate the program in other local watersheds</a:t>
            </a:r>
          </a:p>
          <a:p>
            <a:pPr algn="l">
              <a:buFont typeface="Arial"/>
              <a:buChar char="•"/>
            </a:pPr>
            <a:r>
              <a:rPr lang="en-US" dirty="0" err="1" smtClean="0"/>
              <a:t>Stormwater</a:t>
            </a:r>
            <a:r>
              <a:rPr lang="en-US" dirty="0" smtClean="0"/>
              <a:t> management curriculum to meet permit requirements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54498"/>
          </a:xfrm>
        </p:spPr>
        <p:txBody>
          <a:bodyPr/>
          <a:lstStyle/>
          <a:p>
            <a:pPr algn="ctr"/>
            <a:r>
              <a:rPr lang="en-US" dirty="0" smtClean="0"/>
              <a:t>JTC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Brought to NBWA Board October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Reviewed at JTC meeting December 14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Approved by JTC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Redrafted based on </a:t>
            </a:r>
            <a:r>
              <a:rPr lang="en-US" smtClean="0"/>
              <a:t>JTC comments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48661"/>
          </a:xfrm>
        </p:spPr>
        <p:txBody>
          <a:bodyPr/>
          <a:lstStyle/>
          <a:p>
            <a:pPr algn="ctr"/>
            <a:r>
              <a:rPr lang="en-US" dirty="0" smtClean="0"/>
              <a:t>Other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Stormwater</a:t>
            </a:r>
            <a:r>
              <a:rPr lang="en-US" dirty="0" smtClean="0"/>
              <a:t>-Trash $30,000</a:t>
            </a:r>
          </a:p>
          <a:p>
            <a:r>
              <a:rPr lang="en-US" dirty="0" smtClean="0"/>
              <a:t>Proposal remains under development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30074"/>
          </a:xfrm>
        </p:spPr>
        <p:txBody>
          <a:bodyPr/>
          <a:lstStyle/>
          <a:p>
            <a:pPr algn="ctr"/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/>
              <a:buChar char="•"/>
            </a:pPr>
            <a:r>
              <a:rPr lang="en-US" dirty="0" smtClean="0"/>
              <a:t>Approval of $20,000 funding request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g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676" y="335643"/>
            <a:ext cx="1477149" cy="2090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786" y="2572640"/>
            <a:ext cx="8363857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8000"/>
                </a:solidFill>
              </a:rPr>
              <a:t> UC Berkeley, B.S.  Conservation of Natural Resources, 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8000"/>
                </a:solidFill>
              </a:rPr>
              <a:t> Oregon State Univ.  M.S. Geography-Water Resources</a:t>
            </a:r>
          </a:p>
          <a:p>
            <a:endParaRPr lang="en-US" sz="2000" dirty="0" smtClean="0">
              <a:solidFill>
                <a:srgbClr val="008000"/>
              </a:solidFill>
            </a:endParaRPr>
          </a:p>
          <a:p>
            <a:r>
              <a:rPr lang="en-US" sz="2000" dirty="0" smtClean="0"/>
              <a:t>30+ years in water policy and planning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 Washington State: Dept. of Natural Resources &amp; Dept. of Ecology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 Washington DC: National Oceanic Atmospheric Admin.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 California: US Environmental  Protection Agency; CAL-FED Bay Delta Program, Association of Bay Area Governments - San Francisco Estuary Partnership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i="1" dirty="0" err="1" smtClean="0"/>
              <a:t>Instream</a:t>
            </a:r>
            <a:r>
              <a:rPr lang="en-US" i="1" dirty="0" smtClean="0"/>
              <a:t> flow analysis * coastal land use planning * Water policy * water quality laws and regulations * Bay health assessments * public information</a:t>
            </a:r>
          </a:p>
          <a:p>
            <a:pPr>
              <a:buFont typeface="Arial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858"/>
            <a:ext cx="7772400" cy="1333499"/>
          </a:xfrm>
        </p:spPr>
        <p:txBody>
          <a:bodyPr anchor="ctr"/>
          <a:lstStyle/>
          <a:p>
            <a:pPr algn="ctr"/>
            <a:r>
              <a:rPr lang="en-US" dirty="0" smtClean="0"/>
              <a:t>2016 Preview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2458357"/>
            <a:ext cx="6955971" cy="4245429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 Feb – Game of Floods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March – Surviving the Storm {BAC}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Local flood risk response  CHARG?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April – Conference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May – Budget review &amp; approval,  review of Goals and Admin. Procedures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643"/>
            <a:ext cx="7772400" cy="1297214"/>
          </a:xfrm>
        </p:spPr>
        <p:txBody>
          <a:bodyPr>
            <a:normAutofit/>
          </a:bodyPr>
          <a:lstStyle/>
          <a:p>
            <a:r>
              <a:rPr lang="en-US" dirty="0" smtClean="0"/>
              <a:t>Ideas to explore together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32857"/>
            <a:ext cx="6400800" cy="5098144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 Monthly  Board </a:t>
            </a:r>
            <a:r>
              <a:rPr lang="en-US" dirty="0" err="1" smtClean="0"/>
              <a:t>e</a:t>
            </a:r>
            <a:r>
              <a:rPr lang="en-US" dirty="0" smtClean="0"/>
              <a:t>-news: </a:t>
            </a:r>
          </a:p>
          <a:p>
            <a:pPr algn="l"/>
            <a:r>
              <a:rPr lang="en-US" sz="1400" i="1" dirty="0" smtClean="0"/>
              <a:t>      </a:t>
            </a:r>
            <a:r>
              <a:rPr lang="en-US" sz="1600" i="1" dirty="0" smtClean="0"/>
              <a:t>“News and Notes”  from the Members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Phone interviews with each Board member: ideas, wishes, recommendations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Personal objectives: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lvl="1" algn="l"/>
            <a:r>
              <a:rPr lang="en-US" sz="2000" dirty="0" smtClean="0"/>
              <a:t>*Facilitate ideas and keep NBWA current</a:t>
            </a:r>
          </a:p>
          <a:p>
            <a:pPr lvl="1" algn="l"/>
            <a:r>
              <a:rPr lang="en-US" sz="2000" dirty="0" smtClean="0"/>
              <a:t>*Support the Board’s work </a:t>
            </a:r>
          </a:p>
          <a:p>
            <a:pPr lvl="1" algn="l"/>
            <a:r>
              <a:rPr lang="en-US" sz="2000" dirty="0" smtClean="0"/>
              <a:t>*Represent NBWA in regional and state-wide            processes important to members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Judy.NBWA@gmail.com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510 910 9479 (cell)</a:t>
            </a:r>
          </a:p>
          <a:p>
            <a:endParaRPr lang="en-US" dirty="0" smtClean="0"/>
          </a:p>
          <a:p>
            <a:r>
              <a:rPr lang="en-US" dirty="0" smtClean="0"/>
              <a:t>510 531 6072 </a:t>
            </a:r>
            <a:r>
              <a:rPr lang="en-US" smtClean="0"/>
              <a:t>home office</a:t>
            </a:r>
          </a:p>
          <a:p>
            <a:r>
              <a:rPr lang="en-US" dirty="0" smtClean="0"/>
              <a:t>Generally available afternoons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715"/>
            <a:ext cx="7772400" cy="1723571"/>
          </a:xfrm>
        </p:spPr>
        <p:txBody>
          <a:bodyPr/>
          <a:lstStyle/>
          <a:p>
            <a:r>
              <a:rPr lang="en-US" dirty="0" smtClean="0"/>
              <a:t>FOPR Project Approval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1285"/>
            <a:ext cx="6400800" cy="4581071"/>
          </a:xfrm>
        </p:spPr>
        <p:txBody>
          <a:bodyPr vert="horz">
            <a:normAutofit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About Friends of Petaluma River/   Watershed Classroom Program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Background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Proposal elements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Friends of PR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Proposal Deliverables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JTC Review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Other Projects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Recommendation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23159"/>
          </a:xfrm>
        </p:spPr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2804143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32 educators; 1500 students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Project launched 2012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Multi-disciplinary  approach</a:t>
            </a:r>
          </a:p>
          <a:p>
            <a:pPr algn="l"/>
            <a:r>
              <a:rPr lang="en-US" sz="2000" dirty="0" smtClean="0"/>
              <a:t>  Language Arts/Science /Social Studies/ Visual arts/ Math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Hands-on, project based learning 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Key tool: Watershed Atlas of the Petaluma River Watershed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81562"/>
            <a:ext cx="7851648" cy="1424721"/>
          </a:xfrm>
        </p:spPr>
        <p:txBody>
          <a:bodyPr/>
          <a:lstStyle/>
          <a:p>
            <a:pPr algn="ctr"/>
            <a:r>
              <a:rPr lang="en-US" dirty="0" smtClean="0"/>
              <a:t>Proposal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3374033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Requesting $20,000 from NBWA</a:t>
            </a:r>
          </a:p>
          <a:p>
            <a:pPr algn="l"/>
            <a:r>
              <a:rPr lang="en-US" dirty="0" smtClean="0"/>
              <a:t>Three elements to request: </a:t>
            </a:r>
          </a:p>
          <a:p>
            <a:pPr algn="l"/>
            <a:endParaRPr lang="en-US" dirty="0" smtClean="0"/>
          </a:p>
          <a:p>
            <a:pPr marL="514350" indent="-514350" algn="l">
              <a:buAutoNum type="arabicParenR"/>
            </a:pPr>
            <a:r>
              <a:rPr lang="en-US" sz="2400" dirty="0" smtClean="0"/>
              <a:t>Improve the atlas with new data layers </a:t>
            </a:r>
          </a:p>
          <a:p>
            <a:pPr marL="514350" indent="-514350" algn="l"/>
            <a:r>
              <a:rPr lang="en-US" sz="1800" i="1" dirty="0" smtClean="0"/>
              <a:t>Climate change impacts/habitat restoration/</a:t>
            </a:r>
            <a:r>
              <a:rPr lang="en-US" sz="1800" i="1" dirty="0" err="1" smtClean="0"/>
              <a:t>stormwater</a:t>
            </a:r>
            <a:endParaRPr lang="en-US" sz="1800" i="1" dirty="0" smtClean="0"/>
          </a:p>
          <a:p>
            <a:pPr marL="514350" indent="-514350" algn="l"/>
            <a:r>
              <a:rPr lang="en-US" sz="2400" dirty="0" smtClean="0"/>
              <a:t>2) Buy 14 water quality monitoring kits </a:t>
            </a:r>
          </a:p>
          <a:p>
            <a:pPr marL="514350" indent="-514350" algn="l"/>
            <a:r>
              <a:rPr lang="en-US" sz="2400" dirty="0" smtClean="0"/>
              <a:t>3) Report how program can be expanded to other local watersheds</a:t>
            </a:r>
          </a:p>
          <a:p>
            <a:pPr marL="514350" indent="-514350"/>
            <a:endParaRPr lang="en-US" sz="1800" i="1" dirty="0" smtClean="0"/>
          </a:p>
          <a:p>
            <a:pPr marL="514350" indent="-514350"/>
            <a:endParaRPr lang="en-US" sz="1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About FOPR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2519199"/>
          </a:xfrm>
        </p:spPr>
        <p:txBody>
          <a:bodyPr vert="horz">
            <a:normAutofit fontScale="70000" lnSpcReduction="20000"/>
          </a:bodyPr>
          <a:lstStyle/>
          <a:p>
            <a:pPr algn="l">
              <a:buFont typeface="Arial"/>
              <a:buChar char="•"/>
            </a:pPr>
            <a:r>
              <a:rPr lang="en-US" sz="3273" dirty="0" smtClean="0"/>
              <a:t>Promote stewardship of Petaluma River  </a:t>
            </a:r>
          </a:p>
          <a:p>
            <a:pPr algn="l">
              <a:buFont typeface="Arial"/>
              <a:buChar char="•"/>
            </a:pPr>
            <a:r>
              <a:rPr lang="en-US" sz="3273" dirty="0" smtClean="0"/>
              <a:t>Formed in 2005</a:t>
            </a:r>
          </a:p>
          <a:p>
            <a:pPr algn="l">
              <a:buFont typeface="Arial"/>
              <a:buChar char="•"/>
            </a:pPr>
            <a:r>
              <a:rPr lang="en-US" sz="3273" dirty="0" smtClean="0"/>
              <a:t>Provide access opportunities, education materials,                conservation programs and to advocate for the River</a:t>
            </a:r>
          </a:p>
          <a:p>
            <a:pPr algn="l">
              <a:buFont typeface="Arial"/>
              <a:buChar char="•"/>
            </a:pPr>
            <a:r>
              <a:rPr lang="en-US" sz="3273" dirty="0" smtClean="0"/>
              <a:t>Focus: Access, education, conservation  </a:t>
            </a:r>
          </a:p>
          <a:p>
            <a:pPr algn="l">
              <a:buFont typeface="Arial"/>
              <a:buChar char="•"/>
            </a:pPr>
            <a:r>
              <a:rPr lang="en-US" sz="3273" dirty="0" smtClean="0"/>
              <a:t>River Heritage Center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182</TotalTime>
  <Words>472</Words>
  <Application>Microsoft Macintosh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North Bay Watershed Association January 8, 2016</vt:lpstr>
      <vt:lpstr>Slide 2</vt:lpstr>
      <vt:lpstr>2016 Preview </vt:lpstr>
      <vt:lpstr>Ideas to explore together </vt:lpstr>
      <vt:lpstr>Judy.NBWA@gmail.com </vt:lpstr>
      <vt:lpstr>FOPR Project Approval</vt:lpstr>
      <vt:lpstr>Background</vt:lpstr>
      <vt:lpstr>Proposal Elements</vt:lpstr>
      <vt:lpstr>About FOPR</vt:lpstr>
      <vt:lpstr>Deliverables</vt:lpstr>
      <vt:lpstr>JTC Review</vt:lpstr>
      <vt:lpstr>Other Projects</vt:lpstr>
      <vt:lpstr>Recommendation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Bay Watershed Association January 8, 2016</dc:title>
  <dc:creator>Judy Kelly</dc:creator>
  <cp:lastModifiedBy>Judy Kelly</cp:lastModifiedBy>
  <cp:revision>23</cp:revision>
  <dcterms:created xsi:type="dcterms:W3CDTF">2016-01-08T02:50:12Z</dcterms:created>
  <dcterms:modified xsi:type="dcterms:W3CDTF">2016-01-08T02:50:24Z</dcterms:modified>
</cp:coreProperties>
</file>