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1"/>
  </p:sldMasterIdLst>
  <p:notesMasterIdLst>
    <p:notesMasterId r:id="rId36"/>
  </p:notesMasterIdLst>
  <p:handoutMasterIdLst>
    <p:handoutMasterId r:id="rId37"/>
  </p:handoutMasterIdLst>
  <p:sldIdLst>
    <p:sldId id="673" r:id="rId2"/>
    <p:sldId id="322" r:id="rId3"/>
    <p:sldId id="267" r:id="rId4"/>
    <p:sldId id="1123" r:id="rId5"/>
    <p:sldId id="327" r:id="rId6"/>
    <p:sldId id="1124" r:id="rId7"/>
    <p:sldId id="1132" r:id="rId8"/>
    <p:sldId id="1141" r:id="rId9"/>
    <p:sldId id="1122" r:id="rId10"/>
    <p:sldId id="1140" r:id="rId11"/>
    <p:sldId id="1129" r:id="rId12"/>
    <p:sldId id="1153" r:id="rId13"/>
    <p:sldId id="1130" r:id="rId14"/>
    <p:sldId id="1143" r:id="rId15"/>
    <p:sldId id="335" r:id="rId16"/>
    <p:sldId id="1142" r:id="rId17"/>
    <p:sldId id="1149" r:id="rId18"/>
    <p:sldId id="1167" r:id="rId19"/>
    <p:sldId id="1161" r:id="rId20"/>
    <p:sldId id="1162" r:id="rId21"/>
    <p:sldId id="1156" r:id="rId22"/>
    <p:sldId id="1158" r:id="rId23"/>
    <p:sldId id="1166" r:id="rId24"/>
    <p:sldId id="1157" r:id="rId25"/>
    <p:sldId id="1147" r:id="rId26"/>
    <p:sldId id="306" r:id="rId27"/>
    <p:sldId id="299" r:id="rId28"/>
    <p:sldId id="1159" r:id="rId29"/>
    <p:sldId id="1165" r:id="rId30"/>
    <p:sldId id="1163" r:id="rId31"/>
    <p:sldId id="1164" r:id="rId32"/>
    <p:sldId id="1145" r:id="rId33"/>
    <p:sldId id="1146" r:id="rId34"/>
    <p:sldId id="717" r:id="rId35"/>
  </p:sldIdLst>
  <p:sldSz cx="9144000" cy="6858000" type="screen4x3"/>
  <p:notesSz cx="7023100" cy="9309100"/>
  <p:defaultTextStyle>
    <a:defPPr>
      <a:defRPr lang="en-US"/>
    </a:defPPr>
    <a:lvl1pPr algn="l" rtl="0" eaLnBrk="0" fontAlgn="base" hangingPunct="0">
      <a:spcBef>
        <a:spcPct val="0"/>
      </a:spcBef>
      <a:spcAft>
        <a:spcPct val="0"/>
      </a:spcAft>
      <a:defRPr sz="2400" kern="1200">
        <a:solidFill>
          <a:schemeClr val="tx1"/>
        </a:solidFill>
        <a:latin typeface="Palatino"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Palatino"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Palatino"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Palatino"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Palatino"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Palatino"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Palatino"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Palatino"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Palatino"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9900"/>
    <a:srgbClr val="FF9900"/>
    <a:srgbClr val="006699"/>
    <a:srgbClr val="7B44B2"/>
    <a:srgbClr val="9933FF"/>
    <a:srgbClr val="CB77B9"/>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15" autoAdjust="0"/>
    <p:restoredTop sz="90822" autoAdjust="0"/>
  </p:normalViewPr>
  <p:slideViewPr>
    <p:cSldViewPr>
      <p:cViewPr varScale="1">
        <p:scale>
          <a:sx n="70" d="100"/>
          <a:sy n="70" d="100"/>
        </p:scale>
        <p:origin x="1704" y="66"/>
      </p:cViewPr>
      <p:guideLst>
        <p:guide orient="horz" pos="2160"/>
        <p:guide pos="2880"/>
      </p:guideLst>
    </p:cSldViewPr>
  </p:slideViewPr>
  <p:outlineViewPr>
    <p:cViewPr>
      <p:scale>
        <a:sx n="33" d="100"/>
        <a:sy n="33" d="100"/>
      </p:scale>
      <p:origin x="48" y="14154"/>
    </p:cViewPr>
  </p:outlineViewPr>
  <p:notesTextViewPr>
    <p:cViewPr>
      <p:scale>
        <a:sx n="150" d="100"/>
        <a:sy n="150" d="100"/>
      </p:scale>
      <p:origin x="0" y="0"/>
    </p:cViewPr>
  </p:notesTextViewPr>
  <p:sorterViewPr>
    <p:cViewPr>
      <p:scale>
        <a:sx n="66" d="100"/>
        <a:sy n="66" d="100"/>
      </p:scale>
      <p:origin x="0" y="0"/>
    </p:cViewPr>
  </p:sorterViewPr>
  <p:notesViewPr>
    <p:cSldViewPr>
      <p:cViewPr varScale="1">
        <p:scale>
          <a:sx n="83" d="100"/>
          <a:sy n="83" d="100"/>
        </p:scale>
        <p:origin x="-2532" y="-7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63841E3B-FA21-440D-A078-92F40B04F433}"/>
              </a:ext>
            </a:extLst>
          </p:cNvPr>
          <p:cNvSpPr>
            <a:spLocks noGrp="1" noChangeArrowheads="1"/>
          </p:cNvSpPr>
          <p:nvPr>
            <p:ph type="hdr" sz="quarter"/>
          </p:nvPr>
        </p:nvSpPr>
        <p:spPr bwMode="auto">
          <a:xfrm>
            <a:off x="0" y="0"/>
            <a:ext cx="3041650" cy="465138"/>
          </a:xfrm>
          <a:prstGeom prst="rect">
            <a:avLst/>
          </a:prstGeom>
          <a:noFill/>
          <a:ln>
            <a:noFill/>
          </a:ln>
          <a:extLst/>
        </p:spPr>
        <p:txBody>
          <a:bodyPr vert="horz" wrap="square" lIns="93151" tIns="46575" rIns="93151" bIns="46575" numCol="1" anchor="t" anchorCtr="0" compatLnSpc="1">
            <a:prstTxWarp prst="textNoShape">
              <a:avLst/>
            </a:prstTxWarp>
          </a:bodyPr>
          <a:lstStyle>
            <a:lvl1pPr algn="l" defTabSz="930081" eaLnBrk="1" hangingPunct="1">
              <a:defRPr sz="1300">
                <a:latin typeface="Times New Roman" pitchFamily="18" charset="0"/>
                <a:ea typeface="+mn-ea"/>
                <a:cs typeface="+mn-cs"/>
              </a:defRPr>
            </a:lvl1pPr>
          </a:lstStyle>
          <a:p>
            <a:pPr>
              <a:defRPr/>
            </a:pPr>
            <a:endParaRPr lang="en-US"/>
          </a:p>
        </p:txBody>
      </p:sp>
      <p:sp>
        <p:nvSpPr>
          <p:cNvPr id="49155" name="Rectangle 3">
            <a:extLst>
              <a:ext uri="{FF2B5EF4-FFF2-40B4-BE49-F238E27FC236}">
                <a16:creationId xmlns:a16="http://schemas.microsoft.com/office/drawing/2014/main" id="{25C39F40-B65F-436C-9FBE-52F4209DFE0B}"/>
              </a:ext>
            </a:extLst>
          </p:cNvPr>
          <p:cNvSpPr>
            <a:spLocks noGrp="1" noChangeArrowheads="1"/>
          </p:cNvSpPr>
          <p:nvPr>
            <p:ph type="dt" sz="quarter" idx="1"/>
          </p:nvPr>
        </p:nvSpPr>
        <p:spPr bwMode="auto">
          <a:xfrm>
            <a:off x="3981450" y="0"/>
            <a:ext cx="3041650" cy="465138"/>
          </a:xfrm>
          <a:prstGeom prst="rect">
            <a:avLst/>
          </a:prstGeom>
          <a:noFill/>
          <a:ln>
            <a:noFill/>
          </a:ln>
          <a:extLst/>
        </p:spPr>
        <p:txBody>
          <a:bodyPr vert="horz" wrap="square" lIns="93151" tIns="46575" rIns="93151" bIns="46575" numCol="1" anchor="t" anchorCtr="0" compatLnSpc="1">
            <a:prstTxWarp prst="textNoShape">
              <a:avLst/>
            </a:prstTxWarp>
          </a:bodyPr>
          <a:lstStyle>
            <a:lvl1pPr algn="r" defTabSz="930081" eaLnBrk="1" hangingPunct="1">
              <a:defRPr sz="1300">
                <a:latin typeface="Times New Roman" pitchFamily="18" charset="0"/>
                <a:ea typeface="+mn-ea"/>
                <a:cs typeface="+mn-cs"/>
              </a:defRPr>
            </a:lvl1pPr>
          </a:lstStyle>
          <a:p>
            <a:pPr>
              <a:defRPr/>
            </a:pPr>
            <a:endParaRPr lang="en-US"/>
          </a:p>
        </p:txBody>
      </p:sp>
      <p:sp>
        <p:nvSpPr>
          <p:cNvPr id="49156" name="Rectangle 4">
            <a:extLst>
              <a:ext uri="{FF2B5EF4-FFF2-40B4-BE49-F238E27FC236}">
                <a16:creationId xmlns:a16="http://schemas.microsoft.com/office/drawing/2014/main" id="{B9CF6477-6C39-42E2-8375-B140A9D0C2B1}"/>
              </a:ext>
            </a:extLst>
          </p:cNvPr>
          <p:cNvSpPr>
            <a:spLocks noGrp="1" noChangeArrowheads="1"/>
          </p:cNvSpPr>
          <p:nvPr>
            <p:ph type="ftr" sz="quarter" idx="2"/>
          </p:nvPr>
        </p:nvSpPr>
        <p:spPr bwMode="auto">
          <a:xfrm>
            <a:off x="0" y="8843963"/>
            <a:ext cx="3041650" cy="465137"/>
          </a:xfrm>
          <a:prstGeom prst="rect">
            <a:avLst/>
          </a:prstGeom>
          <a:noFill/>
          <a:ln>
            <a:noFill/>
          </a:ln>
          <a:extLst/>
        </p:spPr>
        <p:txBody>
          <a:bodyPr vert="horz" wrap="square" lIns="93151" tIns="46575" rIns="93151" bIns="46575" numCol="1" anchor="b" anchorCtr="0" compatLnSpc="1">
            <a:prstTxWarp prst="textNoShape">
              <a:avLst/>
            </a:prstTxWarp>
          </a:bodyPr>
          <a:lstStyle>
            <a:lvl1pPr algn="l" defTabSz="930081" eaLnBrk="1" hangingPunct="1">
              <a:defRPr sz="1300">
                <a:latin typeface="Times New Roman" pitchFamily="18" charset="0"/>
                <a:ea typeface="+mn-ea"/>
                <a:cs typeface="+mn-cs"/>
              </a:defRPr>
            </a:lvl1pPr>
          </a:lstStyle>
          <a:p>
            <a:pPr>
              <a:defRPr/>
            </a:pPr>
            <a:endParaRPr lang="en-US"/>
          </a:p>
        </p:txBody>
      </p:sp>
      <p:sp>
        <p:nvSpPr>
          <p:cNvPr id="49157" name="Rectangle 5">
            <a:extLst>
              <a:ext uri="{FF2B5EF4-FFF2-40B4-BE49-F238E27FC236}">
                <a16:creationId xmlns:a16="http://schemas.microsoft.com/office/drawing/2014/main" id="{717EB728-2A66-4D4E-88DB-57C8FFF90DAB}"/>
              </a:ext>
            </a:extLst>
          </p:cNvPr>
          <p:cNvSpPr>
            <a:spLocks noGrp="1" noChangeArrowheads="1"/>
          </p:cNvSpPr>
          <p:nvPr>
            <p:ph type="sldNum" sz="quarter" idx="3"/>
          </p:nvPr>
        </p:nvSpPr>
        <p:spPr bwMode="auto">
          <a:xfrm>
            <a:off x="3981450" y="8843963"/>
            <a:ext cx="3041650" cy="465137"/>
          </a:xfrm>
          <a:prstGeom prst="rect">
            <a:avLst/>
          </a:prstGeom>
          <a:noFill/>
          <a:ln>
            <a:noFill/>
          </a:ln>
          <a:extLst/>
        </p:spPr>
        <p:txBody>
          <a:bodyPr vert="horz" wrap="square" lIns="93151" tIns="46575" rIns="93151" bIns="46575" numCol="1" anchor="b" anchorCtr="0" compatLnSpc="1">
            <a:prstTxWarp prst="textNoShape">
              <a:avLst/>
            </a:prstTxWarp>
          </a:bodyPr>
          <a:lstStyle>
            <a:lvl1pPr algn="r" defTabSz="928688" eaLnBrk="1" hangingPunct="1">
              <a:defRPr sz="1300">
                <a:latin typeface="Times New Roman" panose="02020603050405020304" pitchFamily="18" charset="0"/>
              </a:defRPr>
            </a:lvl1pPr>
          </a:lstStyle>
          <a:p>
            <a:pPr>
              <a:defRPr/>
            </a:pPr>
            <a:fld id="{993E0142-FD85-4FD0-A2D4-FA431F92A1F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EC6670A2-A534-4758-9CF9-E63C4C2F32A5}"/>
              </a:ext>
            </a:extLst>
          </p:cNvPr>
          <p:cNvSpPr>
            <a:spLocks noGrp="1" noChangeArrowheads="1"/>
          </p:cNvSpPr>
          <p:nvPr>
            <p:ph type="hdr" sz="quarter"/>
          </p:nvPr>
        </p:nvSpPr>
        <p:spPr bwMode="auto">
          <a:xfrm>
            <a:off x="0" y="0"/>
            <a:ext cx="3057525" cy="458788"/>
          </a:xfrm>
          <a:prstGeom prst="rect">
            <a:avLst/>
          </a:prstGeom>
          <a:noFill/>
          <a:ln>
            <a:noFill/>
          </a:ln>
          <a:extLst/>
        </p:spPr>
        <p:txBody>
          <a:bodyPr vert="horz" wrap="square" lIns="91629" tIns="45815" rIns="91629" bIns="45815" numCol="1" anchor="t" anchorCtr="0" compatLnSpc="1">
            <a:prstTxWarp prst="textNoShape">
              <a:avLst/>
            </a:prstTxWarp>
          </a:bodyPr>
          <a:lstStyle>
            <a:lvl1pPr algn="l" eaLnBrk="1" hangingPunct="1">
              <a:defRPr sz="1300">
                <a:latin typeface="Times New Roman" pitchFamily="18" charset="0"/>
                <a:ea typeface="+mn-ea"/>
                <a:cs typeface="+mn-cs"/>
              </a:defRPr>
            </a:lvl1pPr>
          </a:lstStyle>
          <a:p>
            <a:pPr>
              <a:defRPr/>
            </a:pPr>
            <a:endParaRPr lang="en-US"/>
          </a:p>
        </p:txBody>
      </p:sp>
      <p:sp>
        <p:nvSpPr>
          <p:cNvPr id="50179" name="Rectangle 3">
            <a:extLst>
              <a:ext uri="{FF2B5EF4-FFF2-40B4-BE49-F238E27FC236}">
                <a16:creationId xmlns:a16="http://schemas.microsoft.com/office/drawing/2014/main" id="{3DDB2034-7586-4078-A237-7047830F1B9E}"/>
              </a:ext>
            </a:extLst>
          </p:cNvPr>
          <p:cNvSpPr>
            <a:spLocks noGrp="1" noChangeArrowheads="1"/>
          </p:cNvSpPr>
          <p:nvPr>
            <p:ph type="dt" idx="1"/>
          </p:nvPr>
        </p:nvSpPr>
        <p:spPr bwMode="auto">
          <a:xfrm>
            <a:off x="3978275" y="0"/>
            <a:ext cx="3059113" cy="458788"/>
          </a:xfrm>
          <a:prstGeom prst="rect">
            <a:avLst/>
          </a:prstGeom>
          <a:noFill/>
          <a:ln>
            <a:noFill/>
          </a:ln>
          <a:extLst/>
        </p:spPr>
        <p:txBody>
          <a:bodyPr vert="horz" wrap="square" lIns="91629" tIns="45815" rIns="91629" bIns="45815" numCol="1" anchor="t" anchorCtr="0" compatLnSpc="1">
            <a:prstTxWarp prst="textNoShape">
              <a:avLst/>
            </a:prstTxWarp>
          </a:bodyPr>
          <a:lstStyle>
            <a:lvl1pPr algn="r" eaLnBrk="1" hangingPunct="1">
              <a:defRPr sz="1300">
                <a:latin typeface="Times New Roman" pitchFamily="18" charset="0"/>
                <a:ea typeface="+mn-ea"/>
                <a:cs typeface="+mn-cs"/>
              </a:defRPr>
            </a:lvl1pPr>
          </a:lstStyle>
          <a:p>
            <a:pPr>
              <a:defRPr/>
            </a:pPr>
            <a:endParaRPr lang="en-US"/>
          </a:p>
        </p:txBody>
      </p:sp>
      <p:sp>
        <p:nvSpPr>
          <p:cNvPr id="3076" name="Rectangle 4"/>
          <p:cNvSpPr>
            <a:spLocks noChangeArrowheads="1" noTextEdit="1"/>
          </p:cNvSpPr>
          <p:nvPr>
            <p:ph type="sldImg" idx="2"/>
          </p:nvPr>
        </p:nvSpPr>
        <p:spPr bwMode="auto">
          <a:xfrm>
            <a:off x="1173163" y="688975"/>
            <a:ext cx="4692650" cy="3519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1" name="Rectangle 5">
            <a:extLst>
              <a:ext uri="{FF2B5EF4-FFF2-40B4-BE49-F238E27FC236}">
                <a16:creationId xmlns:a16="http://schemas.microsoft.com/office/drawing/2014/main" id="{B0079C42-73C5-4C16-BA8B-1EF30DEE7F99}"/>
              </a:ext>
            </a:extLst>
          </p:cNvPr>
          <p:cNvSpPr>
            <a:spLocks noGrp="1" noChangeArrowheads="1"/>
          </p:cNvSpPr>
          <p:nvPr>
            <p:ph type="body" sz="quarter" idx="3"/>
          </p:nvPr>
        </p:nvSpPr>
        <p:spPr bwMode="auto">
          <a:xfrm>
            <a:off x="919163" y="4438650"/>
            <a:ext cx="5199062" cy="4206875"/>
          </a:xfrm>
          <a:prstGeom prst="rect">
            <a:avLst/>
          </a:prstGeom>
          <a:noFill/>
          <a:ln>
            <a:noFill/>
          </a:ln>
          <a:extLst/>
        </p:spPr>
        <p:txBody>
          <a:bodyPr vert="horz" wrap="square" lIns="91629" tIns="45815" rIns="91629" bIns="4581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a:extLst>
              <a:ext uri="{FF2B5EF4-FFF2-40B4-BE49-F238E27FC236}">
                <a16:creationId xmlns:a16="http://schemas.microsoft.com/office/drawing/2014/main" id="{F57FC7B7-16BB-46EB-AEC4-DE3B16F2029A}"/>
              </a:ext>
            </a:extLst>
          </p:cNvPr>
          <p:cNvSpPr>
            <a:spLocks noGrp="1" noChangeArrowheads="1"/>
          </p:cNvSpPr>
          <p:nvPr>
            <p:ph type="ftr" sz="quarter" idx="4"/>
          </p:nvPr>
        </p:nvSpPr>
        <p:spPr bwMode="auto">
          <a:xfrm>
            <a:off x="0" y="8875713"/>
            <a:ext cx="3057525" cy="458787"/>
          </a:xfrm>
          <a:prstGeom prst="rect">
            <a:avLst/>
          </a:prstGeom>
          <a:noFill/>
          <a:ln>
            <a:noFill/>
          </a:ln>
          <a:extLst/>
        </p:spPr>
        <p:txBody>
          <a:bodyPr vert="horz" wrap="square" lIns="91629" tIns="45815" rIns="91629" bIns="45815" numCol="1" anchor="b" anchorCtr="0" compatLnSpc="1">
            <a:prstTxWarp prst="textNoShape">
              <a:avLst/>
            </a:prstTxWarp>
          </a:bodyPr>
          <a:lstStyle>
            <a:lvl1pPr algn="l" eaLnBrk="1" hangingPunct="1">
              <a:defRPr sz="1300">
                <a:latin typeface="Times New Roman" pitchFamily="18" charset="0"/>
                <a:ea typeface="+mn-ea"/>
                <a:cs typeface="+mn-cs"/>
              </a:defRPr>
            </a:lvl1pPr>
          </a:lstStyle>
          <a:p>
            <a:pPr>
              <a:defRPr/>
            </a:pPr>
            <a:endParaRPr lang="en-US"/>
          </a:p>
        </p:txBody>
      </p:sp>
      <p:sp>
        <p:nvSpPr>
          <p:cNvPr id="50183" name="Rectangle 7">
            <a:extLst>
              <a:ext uri="{FF2B5EF4-FFF2-40B4-BE49-F238E27FC236}">
                <a16:creationId xmlns:a16="http://schemas.microsoft.com/office/drawing/2014/main" id="{2B54D9E8-A3AA-4059-B425-073040D69337}"/>
              </a:ext>
            </a:extLst>
          </p:cNvPr>
          <p:cNvSpPr>
            <a:spLocks noGrp="1" noChangeArrowheads="1"/>
          </p:cNvSpPr>
          <p:nvPr>
            <p:ph type="sldNum" sz="quarter" idx="5"/>
          </p:nvPr>
        </p:nvSpPr>
        <p:spPr bwMode="auto">
          <a:xfrm>
            <a:off x="3978275" y="8875713"/>
            <a:ext cx="3059113" cy="458787"/>
          </a:xfrm>
          <a:prstGeom prst="rect">
            <a:avLst/>
          </a:prstGeom>
          <a:noFill/>
          <a:ln>
            <a:noFill/>
          </a:ln>
          <a:extLst/>
        </p:spPr>
        <p:txBody>
          <a:bodyPr vert="horz" wrap="square" lIns="91629" tIns="45815" rIns="91629" bIns="45815" numCol="1" anchor="b" anchorCtr="0" compatLnSpc="1">
            <a:prstTxWarp prst="textNoShape">
              <a:avLst/>
            </a:prstTxWarp>
          </a:bodyPr>
          <a:lstStyle>
            <a:lvl1pPr algn="r" eaLnBrk="1" hangingPunct="1">
              <a:defRPr sz="1300">
                <a:latin typeface="Times New Roman" panose="02020603050405020304" pitchFamily="18" charset="0"/>
              </a:defRPr>
            </a:lvl1pPr>
          </a:lstStyle>
          <a:p>
            <a:pPr>
              <a:defRPr/>
            </a:pPr>
            <a:fld id="{68176780-CB51-4007-BC5C-06416DC3282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S PGothic" pitchFamily="34" charset="-128"/>
        <a:cs typeface="ＭＳ Ｐゴシック" pitchFamily="-105" charset="-128"/>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S PGothic" pitchFamily="34" charset="-128"/>
        <a:cs typeface="ＭＳ Ｐゴシック"/>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S PGothic" pitchFamily="34" charset="-128"/>
        <a:cs typeface="ＭＳ Ｐゴシック"/>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S PGothic" pitchFamily="34" charset="-128"/>
        <a:cs typeface="ＭＳ Ｐゴシック"/>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S PGothic" pitchFamily="34"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a:ln/>
        </p:spPr>
      </p:sp>
      <p:sp>
        <p:nvSpPr>
          <p:cNvPr id="61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1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823694F5-7823-4175-865B-812E68EB33B3}" type="slidenum">
              <a:rPr kumimoji="0" lang="en-US" altLang="en-US" sz="1300" smtClean="0"/>
              <a:pPr>
                <a:spcBef>
                  <a:spcPct val="0"/>
                </a:spcBef>
              </a:pPr>
              <a:t>1</a:t>
            </a:fld>
            <a:endParaRPr kumimoji="0" lang="en-US" altLang="en-US" sz="13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a:ln/>
        </p:spPr>
      </p:sp>
      <p:sp>
        <p:nvSpPr>
          <p:cNvPr id="102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Changing urban water cycle requires new approaches to urban water management </a:t>
            </a:r>
          </a:p>
          <a:p>
            <a:r>
              <a:rPr lang="en-US" altLang="en-US" smtClean="0"/>
              <a:t>Re-invent our systems</a:t>
            </a:r>
          </a:p>
          <a:p>
            <a:endParaRPr lang="en-US" altLang="en-US" smtClean="0"/>
          </a:p>
          <a:p>
            <a:r>
              <a:rPr lang="en-US" altLang="en-US" smtClean="0"/>
              <a:t>Build in Flexibility, resilience and reliability</a:t>
            </a:r>
          </a:p>
          <a:p>
            <a:endParaRPr lang="en-US" altLang="en-US" smtClean="0"/>
          </a:p>
        </p:txBody>
      </p:sp>
      <p:sp>
        <p:nvSpPr>
          <p:cNvPr id="102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8A8B08D9-EB24-4BBE-B782-362FF38BD5CD}" type="slidenum">
              <a:rPr kumimoji="0" lang="en-US" altLang="en-US" sz="1300" smtClean="0"/>
              <a:pPr>
                <a:spcBef>
                  <a:spcPct val="0"/>
                </a:spcBef>
              </a:pPr>
              <a:t>4</a:t>
            </a:fld>
            <a:endParaRPr kumimoji="0" lang="en-US" altLang="en-US" sz="13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a:ln/>
        </p:spPr>
      </p:sp>
      <p:sp>
        <p:nvSpPr>
          <p:cNvPr id="143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How did we establish OneWaterSF? </a:t>
            </a:r>
          </a:p>
        </p:txBody>
      </p:sp>
      <p:sp>
        <p:nvSpPr>
          <p:cNvPr id="143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E91460ED-ABBA-4ED8-87DC-D4EA242AB94D}" type="slidenum">
              <a:rPr kumimoji="0" lang="en-US" altLang="en-US" sz="1300" smtClean="0"/>
              <a:pPr>
                <a:spcBef>
                  <a:spcPct val="0"/>
                </a:spcBef>
              </a:pPr>
              <a:t>7</a:t>
            </a:fld>
            <a:endParaRPr kumimoji="0" lang="en-US" altLang="en-US" sz="13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ChangeArrowheads="1" noTextEdit="1"/>
          </p:cNvSpPr>
          <p:nvPr>
            <p:ph type="sldImg"/>
          </p:nvPr>
        </p:nvSpPr>
        <p:spPr>
          <a:ln/>
        </p:spPr>
      </p:sp>
      <p:sp>
        <p:nvSpPr>
          <p:cNvPr id="174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How do you transition to this new way of thinking?  </a:t>
            </a:r>
          </a:p>
          <a:p>
            <a:endParaRPr lang="en-US" altLang="en-US" smtClean="0"/>
          </a:p>
          <a:p>
            <a:r>
              <a:rPr lang="en-US" altLang="en-US" smtClean="0"/>
              <a:t>We have found by establishing a OneWater approach it has enabled us to shift within the organization</a:t>
            </a:r>
          </a:p>
          <a:p>
            <a:endParaRPr lang="en-US" altLang="en-US" smtClean="0"/>
          </a:p>
          <a:p>
            <a:r>
              <a:rPr lang="en-US" altLang="en-US" smtClean="0"/>
              <a:t>Evolving so we are more water and resource efficient</a:t>
            </a:r>
          </a:p>
          <a:p>
            <a:r>
              <a:rPr lang="en-US" altLang="en-US" smtClean="0"/>
              <a:t>Continue to protect public health, the environment, and provide utility service</a:t>
            </a:r>
          </a:p>
        </p:txBody>
      </p:sp>
      <p:sp>
        <p:nvSpPr>
          <p:cNvPr id="174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E998D116-82EE-4DD6-8E1C-D8344189B82B}" type="slidenum">
              <a:rPr kumimoji="0" lang="en-US" altLang="en-US" sz="1300" smtClean="0"/>
              <a:pPr>
                <a:spcBef>
                  <a:spcPct val="0"/>
                </a:spcBef>
              </a:pPr>
              <a:t>9</a:t>
            </a:fld>
            <a:endParaRPr kumimoji="0" lang="en-US" altLang="en-US" sz="13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Vision= New way of Doing Business</a:t>
            </a:r>
          </a:p>
          <a:p>
            <a:r>
              <a:rPr lang="en-US" altLang="en-US" smtClean="0"/>
              <a:t>Not just for the utility, but thinking to apply to the entire city, applicable to other city departments</a:t>
            </a:r>
          </a:p>
        </p:txBody>
      </p:sp>
      <p:sp>
        <p:nvSpPr>
          <p:cNvPr id="20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6786A851-16BE-49B1-A5CD-3023C90676C2}" type="slidenum">
              <a:rPr kumimoji="0" lang="en-US" altLang="en-US" sz="1300" smtClean="0"/>
              <a:pPr>
                <a:spcBef>
                  <a:spcPct val="0"/>
                </a:spcBef>
              </a:pPr>
              <a:t>11</a:t>
            </a:fld>
            <a:endParaRPr kumimoji="0" lang="en-US" altLang="en-US" sz="13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ChangeArrowheads="1" noTextEdit="1"/>
          </p:cNvSpPr>
          <p:nvPr>
            <p:ph type="sldImg"/>
          </p:nvPr>
        </p:nvSpPr>
        <p:spPr>
          <a:ln/>
        </p:spPr>
      </p:sp>
      <p:sp>
        <p:nvSpPr>
          <p:cNvPr id="225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All are as within the utility and throughout our entire service area, extending over 160 miles in CA </a:t>
            </a:r>
          </a:p>
          <a:p>
            <a:r>
              <a:rPr lang="en-US" altLang="en-US" smtClean="0"/>
              <a:t>Planning </a:t>
            </a:r>
          </a:p>
        </p:txBody>
      </p:sp>
      <p:sp>
        <p:nvSpPr>
          <p:cNvPr id="225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8068E76A-BB93-4C39-A4DE-E89F5308C473}" type="slidenum">
              <a:rPr kumimoji="0" lang="en-US" altLang="en-US" sz="1300" smtClean="0"/>
              <a:pPr>
                <a:spcBef>
                  <a:spcPct val="0"/>
                </a:spcBef>
              </a:pPr>
              <a:t>12</a:t>
            </a:fld>
            <a:endParaRPr kumimoji="0" lang="en-US" altLang="en-US" sz="13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ChangeArrowheads="1" noTextEdit="1"/>
          </p:cNvSpPr>
          <p:nvPr>
            <p:ph type="sldImg"/>
          </p:nvPr>
        </p:nvSpPr>
        <p:spPr>
          <a:ln/>
        </p:spPr>
      </p:sp>
      <p:sp>
        <p:nvSpPr>
          <p:cNvPr id="245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hangingPunct="1"/>
            <a:r>
              <a:rPr lang="en-US" altLang="en-US" smtClean="0"/>
              <a:t>By following these Guiding Principles during the development of OneWaterSF Initiatives, we can break down silos and fuel collaboration both within the SFPUC and externally through partnerships with industry, academia, and the community. This type of thinking and collaboration fosters better recognition of the resources throughout our system, supports optimization of our operations, and inspires us to match finite water and energy resources to the right use.</a:t>
            </a:r>
          </a:p>
          <a:p>
            <a:pPr hangingPunct="1"/>
            <a:r>
              <a:rPr lang="en-US" altLang="en-US" smtClean="0"/>
              <a:t> </a:t>
            </a:r>
          </a:p>
          <a:p>
            <a:endParaRPr lang="en-US" altLang="en-US" smtClean="0"/>
          </a:p>
        </p:txBody>
      </p:sp>
      <p:sp>
        <p:nvSpPr>
          <p:cNvPr id="245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74ACF94B-4CD1-4E0D-9A61-635FBA82B470}" type="slidenum">
              <a:rPr kumimoji="0" lang="en-US" altLang="en-US" sz="1300" smtClean="0"/>
              <a:pPr>
                <a:spcBef>
                  <a:spcPct val="0"/>
                </a:spcBef>
              </a:pPr>
              <a:t>13</a:t>
            </a:fld>
            <a:endParaRPr kumimoji="0" lang="en-US" altLang="en-US" sz="13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ChangeArrowheads="1" noTextEdit="1"/>
          </p:cNvSpPr>
          <p:nvPr>
            <p:ph type="sldImg"/>
          </p:nvPr>
        </p:nvSpPr>
        <p:spPr>
          <a:ln/>
        </p:spPr>
      </p:sp>
      <p:sp>
        <p:nvSpPr>
          <p:cNvPr id="266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hangingPunct="1"/>
            <a:r>
              <a:rPr lang="en-US" altLang="en-US" smtClean="0"/>
              <a:t>By following these Guiding Principles during the development of OneWaterSF Initiatives, we can break down silos and fuel collaboration both within the SFPUC and externally through partnerships with industry, academia, and the community. This type of thinking and collaboration fosters better recognition of the resources throughout our system, supports optimization of our operations, and inspires us to match finite water and energy resources to the right use.</a:t>
            </a:r>
          </a:p>
          <a:p>
            <a:pPr hangingPunct="1"/>
            <a:r>
              <a:rPr lang="en-US" altLang="en-US" smtClean="0"/>
              <a:t> </a:t>
            </a:r>
          </a:p>
          <a:p>
            <a:endParaRPr lang="en-US" altLang="en-US" smtClean="0"/>
          </a:p>
        </p:txBody>
      </p:sp>
      <p:sp>
        <p:nvSpPr>
          <p:cNvPr id="266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679CCFCC-22EE-49C4-8CA3-1C9D1D4A9197}" type="slidenum">
              <a:rPr kumimoji="0" lang="en-US" altLang="en-US" sz="1300" smtClean="0"/>
              <a:pPr>
                <a:spcBef>
                  <a:spcPct val="0"/>
                </a:spcBef>
              </a:pPr>
              <a:t>14</a:t>
            </a:fld>
            <a:endParaRPr kumimoji="0" lang="en-US" altLang="en-US" sz="13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ChangeArrowheads="1" noTextEdit="1"/>
          </p:cNvSpPr>
          <p:nvPr>
            <p:ph type="sldImg"/>
          </p:nvPr>
        </p:nvSpPr>
        <p:spPr>
          <a:ln/>
        </p:spPr>
      </p:sp>
      <p:sp>
        <p:nvSpPr>
          <p:cNvPr id="481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81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F82D178C-16EC-4E80-A631-078567E4EA2A}" type="slidenum">
              <a:rPr kumimoji="0" lang="en-US" altLang="en-US" sz="1300" smtClean="0"/>
              <a:pPr>
                <a:spcBef>
                  <a:spcPct val="0"/>
                </a:spcBef>
              </a:pPr>
              <a:t>34</a:t>
            </a:fld>
            <a:endParaRPr kumimoji="0" lang="en-US" altLang="en-US" sz="130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SFWPS-Logo-Vert-4c"/>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273050"/>
            <a:ext cx="13620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26">
            <a:extLst>
              <a:ext uri="{FF2B5EF4-FFF2-40B4-BE49-F238E27FC236}">
                <a16:creationId xmlns:a16="http://schemas.microsoft.com/office/drawing/2014/main" id="{DC01A277-0564-41FC-AEDD-04480EA3D4F1}"/>
              </a:ext>
            </a:extLst>
          </p:cNvPr>
          <p:cNvSpPr txBox="1">
            <a:spLocks noChangeArrowheads="1"/>
          </p:cNvSpPr>
          <p:nvPr userDrawn="1"/>
        </p:nvSpPr>
        <p:spPr bwMode="auto">
          <a:xfrm>
            <a:off x="228600" y="381000"/>
            <a:ext cx="2362200" cy="457200"/>
          </a:xfrm>
          <a:prstGeom prst="rect">
            <a:avLst/>
          </a:prstGeom>
          <a:noFill/>
          <a:ln>
            <a:noFill/>
          </a:ln>
          <a:extLst/>
        </p:spPr>
        <p:txBody>
          <a:bodyPr>
            <a:spAutoFit/>
          </a:bodyPr>
          <a:lstStyle>
            <a:lvl1pPr eaLnBrk="0" hangingPunct="0">
              <a:defRPr sz="2400">
                <a:solidFill>
                  <a:schemeClr val="tx1"/>
                </a:solidFill>
                <a:latin typeface="Palatino" pitchFamily="18" charset="0"/>
              </a:defRPr>
            </a:lvl1pPr>
            <a:lvl2pPr marL="742950" indent="-285750" eaLnBrk="0" hangingPunct="0">
              <a:defRPr sz="2400">
                <a:solidFill>
                  <a:schemeClr val="tx1"/>
                </a:solidFill>
                <a:latin typeface="Palatino" pitchFamily="18" charset="0"/>
              </a:defRPr>
            </a:lvl2pPr>
            <a:lvl3pPr marL="1143000" indent="-228600" eaLnBrk="0" hangingPunct="0">
              <a:defRPr sz="2400">
                <a:solidFill>
                  <a:schemeClr val="tx1"/>
                </a:solidFill>
                <a:latin typeface="Palatino" pitchFamily="18" charset="0"/>
              </a:defRPr>
            </a:lvl3pPr>
            <a:lvl4pPr marL="1600200" indent="-228600" eaLnBrk="0" hangingPunct="0">
              <a:defRPr sz="2400">
                <a:solidFill>
                  <a:schemeClr val="tx1"/>
                </a:solidFill>
                <a:latin typeface="Palatino" pitchFamily="18" charset="0"/>
              </a:defRPr>
            </a:lvl4pPr>
            <a:lvl5pPr marL="2057400" indent="-228600" eaLnBrk="0" hangingPunct="0">
              <a:defRPr sz="2400">
                <a:solidFill>
                  <a:schemeClr val="tx1"/>
                </a:solidFill>
                <a:latin typeface="Palatino" pitchFamily="18" charset="0"/>
              </a:defRPr>
            </a:lvl5pPr>
            <a:lvl6pPr marL="2514600" indent="-228600" algn="r" eaLnBrk="0" fontAlgn="base" hangingPunct="0">
              <a:spcBef>
                <a:spcPct val="0"/>
              </a:spcBef>
              <a:spcAft>
                <a:spcPct val="0"/>
              </a:spcAft>
              <a:defRPr sz="2400">
                <a:solidFill>
                  <a:schemeClr val="tx1"/>
                </a:solidFill>
                <a:latin typeface="Palatino" pitchFamily="18" charset="0"/>
              </a:defRPr>
            </a:lvl6pPr>
            <a:lvl7pPr marL="2971800" indent="-228600" algn="r" eaLnBrk="0" fontAlgn="base" hangingPunct="0">
              <a:spcBef>
                <a:spcPct val="0"/>
              </a:spcBef>
              <a:spcAft>
                <a:spcPct val="0"/>
              </a:spcAft>
              <a:defRPr sz="2400">
                <a:solidFill>
                  <a:schemeClr val="tx1"/>
                </a:solidFill>
                <a:latin typeface="Palatino" pitchFamily="18" charset="0"/>
              </a:defRPr>
            </a:lvl7pPr>
            <a:lvl8pPr marL="3429000" indent="-228600" algn="r" eaLnBrk="0" fontAlgn="base" hangingPunct="0">
              <a:spcBef>
                <a:spcPct val="0"/>
              </a:spcBef>
              <a:spcAft>
                <a:spcPct val="0"/>
              </a:spcAft>
              <a:defRPr sz="2400">
                <a:solidFill>
                  <a:schemeClr val="tx1"/>
                </a:solidFill>
                <a:latin typeface="Palatino" pitchFamily="18" charset="0"/>
              </a:defRPr>
            </a:lvl8pPr>
            <a:lvl9pPr marL="3886200" indent="-228600" algn="r" eaLnBrk="0" fontAlgn="base" hangingPunct="0">
              <a:spcBef>
                <a:spcPct val="0"/>
              </a:spcBef>
              <a:spcAft>
                <a:spcPct val="0"/>
              </a:spcAft>
              <a:defRPr sz="2400">
                <a:solidFill>
                  <a:schemeClr val="tx1"/>
                </a:solidFill>
                <a:latin typeface="Palatino" pitchFamily="18" charset="0"/>
              </a:defRPr>
            </a:lvl9pPr>
          </a:lstStyle>
          <a:p>
            <a:pPr eaLnBrk="1" hangingPunct="1">
              <a:spcBef>
                <a:spcPct val="50000"/>
              </a:spcBef>
              <a:defRPr/>
            </a:pPr>
            <a:endParaRPr lang="en-US" dirty="0">
              <a:latin typeface="Times New Roman" pitchFamily="18" charset="0"/>
              <a:ea typeface="+mn-ea"/>
            </a:endParaRPr>
          </a:p>
        </p:txBody>
      </p:sp>
      <p:sp>
        <p:nvSpPr>
          <p:cNvPr id="6" name="Rectangle 228">
            <a:extLst>
              <a:ext uri="{FF2B5EF4-FFF2-40B4-BE49-F238E27FC236}">
                <a16:creationId xmlns:a16="http://schemas.microsoft.com/office/drawing/2014/main" id="{D3D2E002-1E9E-44A2-A72F-462B6A9B3EE4}"/>
              </a:ext>
            </a:extLst>
          </p:cNvPr>
          <p:cNvSpPr>
            <a:spLocks noChangeArrowheads="1"/>
          </p:cNvSpPr>
          <p:nvPr userDrawn="1"/>
        </p:nvSpPr>
        <p:spPr bwMode="auto">
          <a:xfrm>
            <a:off x="4033838" y="27193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Palatino" pitchFamily="18" charset="0"/>
                <a:ea typeface="ＭＳ Ｐゴシック"/>
                <a:cs typeface="ＭＳ Ｐゴシック"/>
              </a:defRPr>
            </a:lvl1pPr>
            <a:lvl2pPr marL="742950" indent="-285750" eaLnBrk="0" hangingPunct="0">
              <a:defRPr sz="2400">
                <a:solidFill>
                  <a:schemeClr val="tx1"/>
                </a:solidFill>
                <a:latin typeface="Palatino" pitchFamily="18" charset="0"/>
                <a:ea typeface="ＭＳ Ｐゴシック"/>
                <a:cs typeface="ＭＳ Ｐゴシック"/>
              </a:defRPr>
            </a:lvl2pPr>
            <a:lvl3pPr marL="1143000" indent="-228600" eaLnBrk="0" hangingPunct="0">
              <a:defRPr sz="2400">
                <a:solidFill>
                  <a:schemeClr val="tx1"/>
                </a:solidFill>
                <a:latin typeface="Palatino" pitchFamily="18" charset="0"/>
                <a:ea typeface="ＭＳ Ｐゴシック"/>
                <a:cs typeface="ＭＳ Ｐゴシック"/>
              </a:defRPr>
            </a:lvl3pPr>
            <a:lvl4pPr marL="1600200" indent="-228600" eaLnBrk="0" hangingPunct="0">
              <a:defRPr sz="2400">
                <a:solidFill>
                  <a:schemeClr val="tx1"/>
                </a:solidFill>
                <a:latin typeface="Palatino" pitchFamily="18" charset="0"/>
                <a:ea typeface="ＭＳ Ｐゴシック"/>
                <a:cs typeface="ＭＳ Ｐゴシック"/>
              </a:defRPr>
            </a:lvl4pPr>
            <a:lvl5pPr marL="2057400" indent="-228600" eaLnBrk="0" hangingPunct="0">
              <a:defRPr sz="2400">
                <a:solidFill>
                  <a:schemeClr val="tx1"/>
                </a:solidFill>
                <a:latin typeface="Palatino" pitchFamily="18" charset="0"/>
                <a:ea typeface="ＭＳ Ｐゴシック"/>
                <a:cs typeface="ＭＳ Ｐゴシック"/>
              </a:defRPr>
            </a:lvl5pPr>
            <a:lvl6pPr marL="2514600" indent="-228600" algn="r" eaLnBrk="0" fontAlgn="base" hangingPunct="0">
              <a:spcBef>
                <a:spcPct val="0"/>
              </a:spcBef>
              <a:spcAft>
                <a:spcPct val="0"/>
              </a:spcAft>
              <a:defRPr sz="2400">
                <a:solidFill>
                  <a:schemeClr val="tx1"/>
                </a:solidFill>
                <a:latin typeface="Palatino" pitchFamily="18" charset="0"/>
                <a:ea typeface="ＭＳ Ｐゴシック"/>
                <a:cs typeface="ＭＳ Ｐゴシック"/>
              </a:defRPr>
            </a:lvl6pPr>
            <a:lvl7pPr marL="2971800" indent="-228600" algn="r" eaLnBrk="0" fontAlgn="base" hangingPunct="0">
              <a:spcBef>
                <a:spcPct val="0"/>
              </a:spcBef>
              <a:spcAft>
                <a:spcPct val="0"/>
              </a:spcAft>
              <a:defRPr sz="2400">
                <a:solidFill>
                  <a:schemeClr val="tx1"/>
                </a:solidFill>
                <a:latin typeface="Palatino" pitchFamily="18" charset="0"/>
                <a:ea typeface="ＭＳ Ｐゴシック"/>
                <a:cs typeface="ＭＳ Ｐゴシック"/>
              </a:defRPr>
            </a:lvl7pPr>
            <a:lvl8pPr marL="3429000" indent="-228600" algn="r" eaLnBrk="0" fontAlgn="base" hangingPunct="0">
              <a:spcBef>
                <a:spcPct val="0"/>
              </a:spcBef>
              <a:spcAft>
                <a:spcPct val="0"/>
              </a:spcAft>
              <a:defRPr sz="2400">
                <a:solidFill>
                  <a:schemeClr val="tx1"/>
                </a:solidFill>
                <a:latin typeface="Palatino" pitchFamily="18" charset="0"/>
                <a:ea typeface="ＭＳ Ｐゴシック"/>
                <a:cs typeface="ＭＳ Ｐゴシック"/>
              </a:defRPr>
            </a:lvl8pPr>
            <a:lvl9pPr marL="3886200" indent="-228600" algn="r" eaLnBrk="0" fontAlgn="base" hangingPunct="0">
              <a:spcBef>
                <a:spcPct val="0"/>
              </a:spcBef>
              <a:spcAft>
                <a:spcPct val="0"/>
              </a:spcAft>
              <a:defRPr sz="2400">
                <a:solidFill>
                  <a:schemeClr val="tx1"/>
                </a:solidFill>
                <a:latin typeface="Palatino" pitchFamily="18" charset="0"/>
                <a:ea typeface="ＭＳ Ｐゴシック"/>
                <a:cs typeface="ＭＳ Ｐゴシック"/>
              </a:defRPr>
            </a:lvl9pPr>
          </a:lstStyle>
          <a:p>
            <a:pPr algn="r" eaLnBrk="1" hangingPunct="1">
              <a:defRPr/>
            </a:pPr>
            <a:endParaRPr lang="en-US" altLang="en-US" dirty="0">
              <a:latin typeface="Times New Roman" pitchFamily="18" charset="0"/>
            </a:endParaRPr>
          </a:p>
        </p:txBody>
      </p:sp>
      <p:sp>
        <p:nvSpPr>
          <p:cNvPr id="7" name="Line 233"/>
          <p:cNvSpPr>
            <a:spLocks noChangeShapeType="1"/>
          </p:cNvSpPr>
          <p:nvPr userDrawn="1"/>
        </p:nvSpPr>
        <p:spPr bwMode="auto">
          <a:xfrm>
            <a:off x="457200" y="1219200"/>
            <a:ext cx="8229600" cy="0"/>
          </a:xfrm>
          <a:prstGeom prst="line">
            <a:avLst/>
          </a:prstGeom>
          <a:noFill/>
          <a:ln w="57150">
            <a:solidFill>
              <a:srgbClr val="007DC3"/>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29026"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29030"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a:t>Click to edit Master title style</a:t>
            </a:r>
          </a:p>
        </p:txBody>
      </p:sp>
      <p:sp>
        <p:nvSpPr>
          <p:cNvPr id="8" name="Rectangle 4">
            <a:extLst>
              <a:ext uri="{FF2B5EF4-FFF2-40B4-BE49-F238E27FC236}">
                <a16:creationId xmlns:a16="http://schemas.microsoft.com/office/drawing/2014/main" id="{5F52B62C-09B1-4E5E-9A10-CF5BB3106103}"/>
              </a:ext>
            </a:extLst>
          </p:cNvPr>
          <p:cNvSpPr>
            <a:spLocks noGrp="1" noChangeArrowheads="1"/>
          </p:cNvSpPr>
          <p:nvPr>
            <p:ph type="dt" sz="half" idx="10"/>
          </p:nvPr>
        </p:nvSpPr>
        <p:spPr>
          <a:xfrm>
            <a:off x="457200" y="6245225"/>
            <a:ext cx="2133600" cy="476250"/>
          </a:xfrm>
        </p:spPr>
        <p:txBody>
          <a:bodyPr/>
          <a:lstStyle>
            <a:lvl1pPr>
              <a:defRPr/>
            </a:lvl1pPr>
          </a:lstStyle>
          <a:p>
            <a:pPr>
              <a:defRPr/>
            </a:pPr>
            <a:fld id="{16452984-5A9F-409D-9EF2-F723E6821D4B}" type="datetime1">
              <a:rPr lang="en-US"/>
              <a:pPr>
                <a:defRPr/>
              </a:pPr>
              <a:t>6/26/2019</a:t>
            </a:fld>
            <a:endParaRPr lang="en-US" dirty="0"/>
          </a:p>
        </p:txBody>
      </p:sp>
      <p:sp>
        <p:nvSpPr>
          <p:cNvPr id="9" name="Rectangle 5">
            <a:extLst>
              <a:ext uri="{FF2B5EF4-FFF2-40B4-BE49-F238E27FC236}">
                <a16:creationId xmlns:a16="http://schemas.microsoft.com/office/drawing/2014/main" id="{6F7B6A82-D11A-421E-8789-A769422BB178}"/>
              </a:ext>
            </a:extLst>
          </p:cNvPr>
          <p:cNvSpPr>
            <a:spLocks noGrp="1" noChangeArrowheads="1"/>
          </p:cNvSpPr>
          <p:nvPr>
            <p:ph type="ftr" sz="quarter" idx="11"/>
          </p:nvPr>
        </p:nvSpPr>
        <p:spPr>
          <a:xfrm>
            <a:off x="3124200" y="6245225"/>
            <a:ext cx="2895600" cy="476250"/>
          </a:xfrm>
        </p:spPr>
        <p:txBody>
          <a:bodyPr/>
          <a:lstStyle>
            <a:lvl1pPr>
              <a:defRPr/>
            </a:lvl1pPr>
          </a:lstStyle>
          <a:p>
            <a:pPr>
              <a:defRPr/>
            </a:pPr>
            <a:endParaRPr lang="en-US"/>
          </a:p>
        </p:txBody>
      </p:sp>
      <p:sp>
        <p:nvSpPr>
          <p:cNvPr id="10" name="Rectangle 6">
            <a:extLst>
              <a:ext uri="{FF2B5EF4-FFF2-40B4-BE49-F238E27FC236}">
                <a16:creationId xmlns:a16="http://schemas.microsoft.com/office/drawing/2014/main" id="{4643BEC4-C6FA-4EAD-BE5F-A8DC6E3A1448}"/>
              </a:ext>
            </a:extLst>
          </p:cNvPr>
          <p:cNvSpPr>
            <a:spLocks noGrp="1" noChangeArrowheads="1"/>
          </p:cNvSpPr>
          <p:nvPr>
            <p:ph type="sldNum" sz="quarter" idx="12"/>
          </p:nvPr>
        </p:nvSpPr>
        <p:spPr>
          <a:xfrm>
            <a:off x="6553200" y="6245225"/>
            <a:ext cx="2133600" cy="476250"/>
          </a:xfrm>
        </p:spPr>
        <p:txBody>
          <a:bodyPr/>
          <a:lstStyle>
            <a:lvl1pPr>
              <a:defRPr/>
            </a:lvl1pPr>
          </a:lstStyle>
          <a:p>
            <a:pPr>
              <a:defRPr/>
            </a:pPr>
            <a:fld id="{F587D13E-09A7-4A34-BCF6-D314CFB4CD6F}" type="slidenum">
              <a:rPr lang="en-US" altLang="en-US"/>
              <a:pPr>
                <a:defRPr/>
              </a:pPr>
              <a:t>‹#›</a:t>
            </a:fld>
            <a:endParaRPr lang="en-US" altLang="en-US"/>
          </a:p>
        </p:txBody>
      </p:sp>
    </p:spTree>
    <p:extLst>
      <p:ext uri="{BB962C8B-B14F-4D97-AF65-F5344CB8AC3E}">
        <p14:creationId xmlns:p14="http://schemas.microsoft.com/office/powerpoint/2010/main" val="159066550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1005FA-D1A2-4E2C-B595-6D347CA5065B}"/>
              </a:ext>
            </a:extLst>
          </p:cNvPr>
          <p:cNvSpPr>
            <a:spLocks noGrp="1" noChangeArrowheads="1"/>
          </p:cNvSpPr>
          <p:nvPr>
            <p:ph type="dt" sz="half" idx="10"/>
          </p:nvPr>
        </p:nvSpPr>
        <p:spPr>
          <a:ln/>
        </p:spPr>
        <p:txBody>
          <a:bodyPr/>
          <a:lstStyle>
            <a:lvl1pPr>
              <a:defRPr/>
            </a:lvl1pPr>
          </a:lstStyle>
          <a:p>
            <a:pPr>
              <a:defRPr/>
            </a:pPr>
            <a:fld id="{2A027C70-6536-4E5D-BEAD-9958CB29E87B}" type="datetime1">
              <a:rPr lang="en-US"/>
              <a:pPr>
                <a:defRPr/>
              </a:pPr>
              <a:t>6/26/2019</a:t>
            </a:fld>
            <a:endParaRPr lang="en-US" dirty="0"/>
          </a:p>
        </p:txBody>
      </p:sp>
      <p:sp>
        <p:nvSpPr>
          <p:cNvPr id="5" name="Rectangle 5">
            <a:extLst>
              <a:ext uri="{FF2B5EF4-FFF2-40B4-BE49-F238E27FC236}">
                <a16:creationId xmlns:a16="http://schemas.microsoft.com/office/drawing/2014/main" id="{FA47F5F8-A465-4003-B4D9-5DFE6C796B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F41EF0-52CE-4761-8BA9-00B8F5ECD3A3}"/>
              </a:ext>
            </a:extLst>
          </p:cNvPr>
          <p:cNvSpPr>
            <a:spLocks noGrp="1" noChangeArrowheads="1"/>
          </p:cNvSpPr>
          <p:nvPr>
            <p:ph type="sldNum" sz="quarter" idx="12"/>
          </p:nvPr>
        </p:nvSpPr>
        <p:spPr>
          <a:ln/>
        </p:spPr>
        <p:txBody>
          <a:bodyPr/>
          <a:lstStyle>
            <a:lvl1pPr>
              <a:defRPr/>
            </a:lvl1pPr>
          </a:lstStyle>
          <a:p>
            <a:pPr>
              <a:defRPr/>
            </a:pPr>
            <a:fld id="{C11A2CEA-1BC8-45B9-B4D5-FDFF575AEB48}" type="slidenum">
              <a:rPr lang="en-US" altLang="en-US"/>
              <a:pPr>
                <a:defRPr/>
              </a:pPr>
              <a:t>‹#›</a:t>
            </a:fld>
            <a:endParaRPr lang="en-US" altLang="en-US"/>
          </a:p>
        </p:txBody>
      </p:sp>
    </p:spTree>
    <p:extLst>
      <p:ext uri="{BB962C8B-B14F-4D97-AF65-F5344CB8AC3E}">
        <p14:creationId xmlns:p14="http://schemas.microsoft.com/office/powerpoint/2010/main" val="4082322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228600"/>
            <a:ext cx="211455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28600"/>
            <a:ext cx="619125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1005FA-D1A2-4E2C-B595-6D347CA5065B}"/>
              </a:ext>
            </a:extLst>
          </p:cNvPr>
          <p:cNvSpPr>
            <a:spLocks noGrp="1" noChangeArrowheads="1"/>
          </p:cNvSpPr>
          <p:nvPr>
            <p:ph type="dt" sz="half" idx="10"/>
          </p:nvPr>
        </p:nvSpPr>
        <p:spPr>
          <a:ln/>
        </p:spPr>
        <p:txBody>
          <a:bodyPr/>
          <a:lstStyle>
            <a:lvl1pPr>
              <a:defRPr/>
            </a:lvl1pPr>
          </a:lstStyle>
          <a:p>
            <a:pPr>
              <a:defRPr/>
            </a:pPr>
            <a:fld id="{7A1FD662-2BF3-497F-9A79-6BD4135C2813}" type="datetime1">
              <a:rPr lang="en-US"/>
              <a:pPr>
                <a:defRPr/>
              </a:pPr>
              <a:t>6/26/2019</a:t>
            </a:fld>
            <a:endParaRPr lang="en-US" dirty="0"/>
          </a:p>
        </p:txBody>
      </p:sp>
      <p:sp>
        <p:nvSpPr>
          <p:cNvPr id="5" name="Rectangle 5">
            <a:extLst>
              <a:ext uri="{FF2B5EF4-FFF2-40B4-BE49-F238E27FC236}">
                <a16:creationId xmlns:a16="http://schemas.microsoft.com/office/drawing/2014/main" id="{FA47F5F8-A465-4003-B4D9-5DFE6C796B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F41EF0-52CE-4761-8BA9-00B8F5ECD3A3}"/>
              </a:ext>
            </a:extLst>
          </p:cNvPr>
          <p:cNvSpPr>
            <a:spLocks noGrp="1" noChangeArrowheads="1"/>
          </p:cNvSpPr>
          <p:nvPr>
            <p:ph type="sldNum" sz="quarter" idx="12"/>
          </p:nvPr>
        </p:nvSpPr>
        <p:spPr>
          <a:ln/>
        </p:spPr>
        <p:txBody>
          <a:bodyPr/>
          <a:lstStyle>
            <a:lvl1pPr>
              <a:defRPr/>
            </a:lvl1pPr>
          </a:lstStyle>
          <a:p>
            <a:pPr>
              <a:defRPr/>
            </a:pPr>
            <a:fld id="{D3C26697-98C4-4745-9A3C-F0E7496E518C}" type="slidenum">
              <a:rPr lang="en-US" altLang="en-US"/>
              <a:pPr>
                <a:defRPr/>
              </a:pPr>
              <a:t>‹#›</a:t>
            </a:fld>
            <a:endParaRPr lang="en-US" altLang="en-US"/>
          </a:p>
        </p:txBody>
      </p:sp>
    </p:spTree>
    <p:extLst>
      <p:ext uri="{BB962C8B-B14F-4D97-AF65-F5344CB8AC3E}">
        <p14:creationId xmlns:p14="http://schemas.microsoft.com/office/powerpoint/2010/main" val="3029727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1005FA-D1A2-4E2C-B595-6D347CA5065B}"/>
              </a:ext>
            </a:extLst>
          </p:cNvPr>
          <p:cNvSpPr>
            <a:spLocks noGrp="1" noChangeArrowheads="1"/>
          </p:cNvSpPr>
          <p:nvPr>
            <p:ph type="dt" sz="half" idx="10"/>
          </p:nvPr>
        </p:nvSpPr>
        <p:spPr>
          <a:ln/>
        </p:spPr>
        <p:txBody>
          <a:bodyPr/>
          <a:lstStyle>
            <a:lvl1pPr>
              <a:defRPr/>
            </a:lvl1pPr>
          </a:lstStyle>
          <a:p>
            <a:pPr>
              <a:defRPr/>
            </a:pPr>
            <a:fld id="{7D4D8820-1457-4939-97E4-C602B343A3E0}" type="datetime1">
              <a:rPr lang="en-US"/>
              <a:pPr>
                <a:defRPr/>
              </a:pPr>
              <a:t>6/26/2019</a:t>
            </a:fld>
            <a:endParaRPr lang="en-US" dirty="0"/>
          </a:p>
        </p:txBody>
      </p:sp>
      <p:sp>
        <p:nvSpPr>
          <p:cNvPr id="5" name="Rectangle 5">
            <a:extLst>
              <a:ext uri="{FF2B5EF4-FFF2-40B4-BE49-F238E27FC236}">
                <a16:creationId xmlns:a16="http://schemas.microsoft.com/office/drawing/2014/main" id="{FA47F5F8-A465-4003-B4D9-5DFE6C796B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F41EF0-52CE-4761-8BA9-00B8F5ECD3A3}"/>
              </a:ext>
            </a:extLst>
          </p:cNvPr>
          <p:cNvSpPr>
            <a:spLocks noGrp="1" noChangeArrowheads="1"/>
          </p:cNvSpPr>
          <p:nvPr>
            <p:ph type="sldNum" sz="quarter" idx="12"/>
          </p:nvPr>
        </p:nvSpPr>
        <p:spPr>
          <a:ln/>
        </p:spPr>
        <p:txBody>
          <a:bodyPr/>
          <a:lstStyle>
            <a:lvl1pPr>
              <a:defRPr/>
            </a:lvl1pPr>
          </a:lstStyle>
          <a:p>
            <a:pPr>
              <a:defRPr/>
            </a:pPr>
            <a:fld id="{0B203AFB-8D7C-4C5A-8DC3-189932E031AE}" type="slidenum">
              <a:rPr lang="en-US" altLang="en-US"/>
              <a:pPr>
                <a:defRPr/>
              </a:pPr>
              <a:t>‹#›</a:t>
            </a:fld>
            <a:endParaRPr lang="en-US" altLang="en-US"/>
          </a:p>
        </p:txBody>
      </p:sp>
    </p:spTree>
    <p:extLst>
      <p:ext uri="{BB962C8B-B14F-4D97-AF65-F5344CB8AC3E}">
        <p14:creationId xmlns:p14="http://schemas.microsoft.com/office/powerpoint/2010/main" val="3603990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B1005FA-D1A2-4E2C-B595-6D347CA5065B}"/>
              </a:ext>
            </a:extLst>
          </p:cNvPr>
          <p:cNvSpPr>
            <a:spLocks noGrp="1" noChangeArrowheads="1"/>
          </p:cNvSpPr>
          <p:nvPr>
            <p:ph type="dt" sz="half" idx="10"/>
          </p:nvPr>
        </p:nvSpPr>
        <p:spPr>
          <a:ln/>
        </p:spPr>
        <p:txBody>
          <a:bodyPr/>
          <a:lstStyle>
            <a:lvl1pPr>
              <a:defRPr/>
            </a:lvl1pPr>
          </a:lstStyle>
          <a:p>
            <a:pPr>
              <a:defRPr/>
            </a:pPr>
            <a:fld id="{DC47F1B3-8E64-4A18-AD3C-DE598C292AC4}" type="datetime1">
              <a:rPr lang="en-US"/>
              <a:pPr>
                <a:defRPr/>
              </a:pPr>
              <a:t>6/26/2019</a:t>
            </a:fld>
            <a:endParaRPr lang="en-US" dirty="0"/>
          </a:p>
        </p:txBody>
      </p:sp>
      <p:sp>
        <p:nvSpPr>
          <p:cNvPr id="5" name="Rectangle 5">
            <a:extLst>
              <a:ext uri="{FF2B5EF4-FFF2-40B4-BE49-F238E27FC236}">
                <a16:creationId xmlns:a16="http://schemas.microsoft.com/office/drawing/2014/main" id="{FA47F5F8-A465-4003-B4D9-5DFE6C796B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F41EF0-52CE-4761-8BA9-00B8F5ECD3A3}"/>
              </a:ext>
            </a:extLst>
          </p:cNvPr>
          <p:cNvSpPr>
            <a:spLocks noGrp="1" noChangeArrowheads="1"/>
          </p:cNvSpPr>
          <p:nvPr>
            <p:ph type="sldNum" sz="quarter" idx="12"/>
          </p:nvPr>
        </p:nvSpPr>
        <p:spPr>
          <a:ln/>
        </p:spPr>
        <p:txBody>
          <a:bodyPr/>
          <a:lstStyle>
            <a:lvl1pPr>
              <a:defRPr/>
            </a:lvl1pPr>
          </a:lstStyle>
          <a:p>
            <a:pPr>
              <a:defRPr/>
            </a:pPr>
            <a:fld id="{A7C5DE56-E23B-491A-80C2-C68938044218}" type="slidenum">
              <a:rPr lang="en-US" altLang="en-US"/>
              <a:pPr>
                <a:defRPr/>
              </a:pPr>
              <a:t>‹#›</a:t>
            </a:fld>
            <a:endParaRPr lang="en-US" altLang="en-US"/>
          </a:p>
        </p:txBody>
      </p:sp>
    </p:spTree>
    <p:extLst>
      <p:ext uri="{BB962C8B-B14F-4D97-AF65-F5344CB8AC3E}">
        <p14:creationId xmlns:p14="http://schemas.microsoft.com/office/powerpoint/2010/main" val="1413222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600200"/>
            <a:ext cx="4116388"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1600200"/>
            <a:ext cx="41179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B1005FA-D1A2-4E2C-B595-6D347CA5065B}"/>
              </a:ext>
            </a:extLst>
          </p:cNvPr>
          <p:cNvSpPr>
            <a:spLocks noGrp="1" noChangeArrowheads="1"/>
          </p:cNvSpPr>
          <p:nvPr>
            <p:ph type="dt" sz="half" idx="10"/>
          </p:nvPr>
        </p:nvSpPr>
        <p:spPr>
          <a:ln/>
        </p:spPr>
        <p:txBody>
          <a:bodyPr/>
          <a:lstStyle>
            <a:lvl1pPr>
              <a:defRPr/>
            </a:lvl1pPr>
          </a:lstStyle>
          <a:p>
            <a:pPr>
              <a:defRPr/>
            </a:pPr>
            <a:fld id="{4D724C23-6F3B-4E21-9635-1AF6044E3361}" type="datetime1">
              <a:rPr lang="en-US"/>
              <a:pPr>
                <a:defRPr/>
              </a:pPr>
              <a:t>6/26/2019</a:t>
            </a:fld>
            <a:endParaRPr lang="en-US" dirty="0"/>
          </a:p>
        </p:txBody>
      </p:sp>
      <p:sp>
        <p:nvSpPr>
          <p:cNvPr id="6" name="Rectangle 5">
            <a:extLst>
              <a:ext uri="{FF2B5EF4-FFF2-40B4-BE49-F238E27FC236}">
                <a16:creationId xmlns:a16="http://schemas.microsoft.com/office/drawing/2014/main" id="{FA47F5F8-A465-4003-B4D9-5DFE6C796B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F41EF0-52CE-4761-8BA9-00B8F5ECD3A3}"/>
              </a:ext>
            </a:extLst>
          </p:cNvPr>
          <p:cNvSpPr>
            <a:spLocks noGrp="1" noChangeArrowheads="1"/>
          </p:cNvSpPr>
          <p:nvPr>
            <p:ph type="sldNum" sz="quarter" idx="12"/>
          </p:nvPr>
        </p:nvSpPr>
        <p:spPr>
          <a:ln/>
        </p:spPr>
        <p:txBody>
          <a:bodyPr/>
          <a:lstStyle>
            <a:lvl1pPr>
              <a:defRPr/>
            </a:lvl1pPr>
          </a:lstStyle>
          <a:p>
            <a:pPr>
              <a:defRPr/>
            </a:pPr>
            <a:fld id="{78378A40-AE26-4584-B9C9-2C4F8340BC13}" type="slidenum">
              <a:rPr lang="en-US" altLang="en-US"/>
              <a:pPr>
                <a:defRPr/>
              </a:pPr>
              <a:t>‹#›</a:t>
            </a:fld>
            <a:endParaRPr lang="en-US" altLang="en-US"/>
          </a:p>
        </p:txBody>
      </p:sp>
    </p:spTree>
    <p:extLst>
      <p:ext uri="{BB962C8B-B14F-4D97-AF65-F5344CB8AC3E}">
        <p14:creationId xmlns:p14="http://schemas.microsoft.com/office/powerpoint/2010/main" val="2231452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B1005FA-D1A2-4E2C-B595-6D347CA5065B}"/>
              </a:ext>
            </a:extLst>
          </p:cNvPr>
          <p:cNvSpPr>
            <a:spLocks noGrp="1" noChangeArrowheads="1"/>
          </p:cNvSpPr>
          <p:nvPr>
            <p:ph type="dt" sz="half" idx="10"/>
          </p:nvPr>
        </p:nvSpPr>
        <p:spPr>
          <a:ln/>
        </p:spPr>
        <p:txBody>
          <a:bodyPr/>
          <a:lstStyle>
            <a:lvl1pPr>
              <a:defRPr/>
            </a:lvl1pPr>
          </a:lstStyle>
          <a:p>
            <a:pPr>
              <a:defRPr/>
            </a:pPr>
            <a:fld id="{0999AF02-16E1-4684-810C-73A5A7163326}" type="datetime1">
              <a:rPr lang="en-US"/>
              <a:pPr>
                <a:defRPr/>
              </a:pPr>
              <a:t>6/26/2019</a:t>
            </a:fld>
            <a:endParaRPr lang="en-US" dirty="0"/>
          </a:p>
        </p:txBody>
      </p:sp>
      <p:sp>
        <p:nvSpPr>
          <p:cNvPr id="8" name="Rectangle 5">
            <a:extLst>
              <a:ext uri="{FF2B5EF4-FFF2-40B4-BE49-F238E27FC236}">
                <a16:creationId xmlns:a16="http://schemas.microsoft.com/office/drawing/2014/main" id="{FA47F5F8-A465-4003-B4D9-5DFE6C796B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5F41EF0-52CE-4761-8BA9-00B8F5ECD3A3}"/>
              </a:ext>
            </a:extLst>
          </p:cNvPr>
          <p:cNvSpPr>
            <a:spLocks noGrp="1" noChangeArrowheads="1"/>
          </p:cNvSpPr>
          <p:nvPr>
            <p:ph type="sldNum" sz="quarter" idx="12"/>
          </p:nvPr>
        </p:nvSpPr>
        <p:spPr>
          <a:ln/>
        </p:spPr>
        <p:txBody>
          <a:bodyPr/>
          <a:lstStyle>
            <a:lvl1pPr>
              <a:defRPr/>
            </a:lvl1pPr>
          </a:lstStyle>
          <a:p>
            <a:pPr>
              <a:defRPr/>
            </a:pPr>
            <a:fld id="{2EBD4D41-1281-4CB0-AD2A-B7DCB68EF6FA}" type="slidenum">
              <a:rPr lang="en-US" altLang="en-US"/>
              <a:pPr>
                <a:defRPr/>
              </a:pPr>
              <a:t>‹#›</a:t>
            </a:fld>
            <a:endParaRPr lang="en-US" altLang="en-US"/>
          </a:p>
        </p:txBody>
      </p:sp>
    </p:spTree>
    <p:extLst>
      <p:ext uri="{BB962C8B-B14F-4D97-AF65-F5344CB8AC3E}">
        <p14:creationId xmlns:p14="http://schemas.microsoft.com/office/powerpoint/2010/main" val="2148317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B1005FA-D1A2-4E2C-B595-6D347CA5065B}"/>
              </a:ext>
            </a:extLst>
          </p:cNvPr>
          <p:cNvSpPr>
            <a:spLocks noGrp="1" noChangeArrowheads="1"/>
          </p:cNvSpPr>
          <p:nvPr>
            <p:ph type="dt" sz="half" idx="10"/>
          </p:nvPr>
        </p:nvSpPr>
        <p:spPr>
          <a:ln/>
        </p:spPr>
        <p:txBody>
          <a:bodyPr/>
          <a:lstStyle>
            <a:lvl1pPr>
              <a:defRPr/>
            </a:lvl1pPr>
          </a:lstStyle>
          <a:p>
            <a:pPr>
              <a:defRPr/>
            </a:pPr>
            <a:fld id="{036E3BCB-2F8D-482D-81B8-C2B3838BD779}" type="datetime1">
              <a:rPr lang="en-US"/>
              <a:pPr>
                <a:defRPr/>
              </a:pPr>
              <a:t>6/26/2019</a:t>
            </a:fld>
            <a:endParaRPr lang="en-US" dirty="0"/>
          </a:p>
        </p:txBody>
      </p:sp>
      <p:sp>
        <p:nvSpPr>
          <p:cNvPr id="4" name="Rectangle 5">
            <a:extLst>
              <a:ext uri="{FF2B5EF4-FFF2-40B4-BE49-F238E27FC236}">
                <a16:creationId xmlns:a16="http://schemas.microsoft.com/office/drawing/2014/main" id="{FA47F5F8-A465-4003-B4D9-5DFE6C796B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F41EF0-52CE-4761-8BA9-00B8F5ECD3A3}"/>
              </a:ext>
            </a:extLst>
          </p:cNvPr>
          <p:cNvSpPr>
            <a:spLocks noGrp="1" noChangeArrowheads="1"/>
          </p:cNvSpPr>
          <p:nvPr>
            <p:ph type="sldNum" sz="quarter" idx="12"/>
          </p:nvPr>
        </p:nvSpPr>
        <p:spPr>
          <a:ln/>
        </p:spPr>
        <p:txBody>
          <a:bodyPr/>
          <a:lstStyle>
            <a:lvl1pPr>
              <a:defRPr/>
            </a:lvl1pPr>
          </a:lstStyle>
          <a:p>
            <a:pPr>
              <a:defRPr/>
            </a:pPr>
            <a:fld id="{2517B9BB-3D9A-477F-8712-EC549B1A9A8F}" type="slidenum">
              <a:rPr lang="en-US" altLang="en-US"/>
              <a:pPr>
                <a:defRPr/>
              </a:pPr>
              <a:t>‹#›</a:t>
            </a:fld>
            <a:endParaRPr lang="en-US" altLang="en-US"/>
          </a:p>
        </p:txBody>
      </p:sp>
    </p:spTree>
    <p:extLst>
      <p:ext uri="{BB962C8B-B14F-4D97-AF65-F5344CB8AC3E}">
        <p14:creationId xmlns:p14="http://schemas.microsoft.com/office/powerpoint/2010/main" val="2377884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B1005FA-D1A2-4E2C-B595-6D347CA5065B}"/>
              </a:ext>
            </a:extLst>
          </p:cNvPr>
          <p:cNvSpPr>
            <a:spLocks noGrp="1" noChangeArrowheads="1"/>
          </p:cNvSpPr>
          <p:nvPr>
            <p:ph type="dt" sz="half" idx="10"/>
          </p:nvPr>
        </p:nvSpPr>
        <p:spPr>
          <a:ln/>
        </p:spPr>
        <p:txBody>
          <a:bodyPr/>
          <a:lstStyle>
            <a:lvl1pPr>
              <a:defRPr/>
            </a:lvl1pPr>
          </a:lstStyle>
          <a:p>
            <a:pPr>
              <a:defRPr/>
            </a:pPr>
            <a:fld id="{DFAA44DC-479D-4854-ADB7-14A070329E24}" type="datetime1">
              <a:rPr lang="en-US"/>
              <a:pPr>
                <a:defRPr/>
              </a:pPr>
              <a:t>6/26/2019</a:t>
            </a:fld>
            <a:endParaRPr lang="en-US" dirty="0"/>
          </a:p>
        </p:txBody>
      </p:sp>
      <p:sp>
        <p:nvSpPr>
          <p:cNvPr id="3" name="Rectangle 5">
            <a:extLst>
              <a:ext uri="{FF2B5EF4-FFF2-40B4-BE49-F238E27FC236}">
                <a16:creationId xmlns:a16="http://schemas.microsoft.com/office/drawing/2014/main" id="{FA47F5F8-A465-4003-B4D9-5DFE6C796B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5F41EF0-52CE-4761-8BA9-00B8F5ECD3A3}"/>
              </a:ext>
            </a:extLst>
          </p:cNvPr>
          <p:cNvSpPr>
            <a:spLocks noGrp="1" noChangeArrowheads="1"/>
          </p:cNvSpPr>
          <p:nvPr>
            <p:ph type="sldNum" sz="quarter" idx="12"/>
          </p:nvPr>
        </p:nvSpPr>
        <p:spPr>
          <a:ln/>
        </p:spPr>
        <p:txBody>
          <a:bodyPr/>
          <a:lstStyle>
            <a:lvl1pPr>
              <a:defRPr/>
            </a:lvl1pPr>
          </a:lstStyle>
          <a:p>
            <a:pPr>
              <a:defRPr/>
            </a:pPr>
            <a:fld id="{DCE46A8A-7ED2-4E4A-B7BB-40A831F82ED8}" type="slidenum">
              <a:rPr lang="en-US" altLang="en-US"/>
              <a:pPr>
                <a:defRPr/>
              </a:pPr>
              <a:t>‹#›</a:t>
            </a:fld>
            <a:endParaRPr lang="en-US" altLang="en-US"/>
          </a:p>
        </p:txBody>
      </p:sp>
    </p:spTree>
    <p:extLst>
      <p:ext uri="{BB962C8B-B14F-4D97-AF65-F5344CB8AC3E}">
        <p14:creationId xmlns:p14="http://schemas.microsoft.com/office/powerpoint/2010/main" val="34386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B1005FA-D1A2-4E2C-B595-6D347CA5065B}"/>
              </a:ext>
            </a:extLst>
          </p:cNvPr>
          <p:cNvSpPr>
            <a:spLocks noGrp="1" noChangeArrowheads="1"/>
          </p:cNvSpPr>
          <p:nvPr>
            <p:ph type="dt" sz="half" idx="10"/>
          </p:nvPr>
        </p:nvSpPr>
        <p:spPr>
          <a:ln/>
        </p:spPr>
        <p:txBody>
          <a:bodyPr/>
          <a:lstStyle>
            <a:lvl1pPr>
              <a:defRPr/>
            </a:lvl1pPr>
          </a:lstStyle>
          <a:p>
            <a:pPr>
              <a:defRPr/>
            </a:pPr>
            <a:fld id="{EFA80AAE-9B72-4EB3-8E79-F9E56D441A27}" type="datetime1">
              <a:rPr lang="en-US"/>
              <a:pPr>
                <a:defRPr/>
              </a:pPr>
              <a:t>6/26/2019</a:t>
            </a:fld>
            <a:endParaRPr lang="en-US" dirty="0"/>
          </a:p>
        </p:txBody>
      </p:sp>
      <p:sp>
        <p:nvSpPr>
          <p:cNvPr id="6" name="Rectangle 5">
            <a:extLst>
              <a:ext uri="{FF2B5EF4-FFF2-40B4-BE49-F238E27FC236}">
                <a16:creationId xmlns:a16="http://schemas.microsoft.com/office/drawing/2014/main" id="{FA47F5F8-A465-4003-B4D9-5DFE6C796B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F41EF0-52CE-4761-8BA9-00B8F5ECD3A3}"/>
              </a:ext>
            </a:extLst>
          </p:cNvPr>
          <p:cNvSpPr>
            <a:spLocks noGrp="1" noChangeArrowheads="1"/>
          </p:cNvSpPr>
          <p:nvPr>
            <p:ph type="sldNum" sz="quarter" idx="12"/>
          </p:nvPr>
        </p:nvSpPr>
        <p:spPr>
          <a:ln/>
        </p:spPr>
        <p:txBody>
          <a:bodyPr/>
          <a:lstStyle>
            <a:lvl1pPr>
              <a:defRPr/>
            </a:lvl1pPr>
          </a:lstStyle>
          <a:p>
            <a:pPr>
              <a:defRPr/>
            </a:pPr>
            <a:fld id="{D2019AF2-EF55-424F-BA38-65A33E45804A}" type="slidenum">
              <a:rPr lang="en-US" altLang="en-US"/>
              <a:pPr>
                <a:defRPr/>
              </a:pPr>
              <a:t>‹#›</a:t>
            </a:fld>
            <a:endParaRPr lang="en-US" altLang="en-US"/>
          </a:p>
        </p:txBody>
      </p:sp>
    </p:spTree>
    <p:extLst>
      <p:ext uri="{BB962C8B-B14F-4D97-AF65-F5344CB8AC3E}">
        <p14:creationId xmlns:p14="http://schemas.microsoft.com/office/powerpoint/2010/main" val="2169241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B1005FA-D1A2-4E2C-B595-6D347CA5065B}"/>
              </a:ext>
            </a:extLst>
          </p:cNvPr>
          <p:cNvSpPr>
            <a:spLocks noGrp="1" noChangeArrowheads="1"/>
          </p:cNvSpPr>
          <p:nvPr>
            <p:ph type="dt" sz="half" idx="10"/>
          </p:nvPr>
        </p:nvSpPr>
        <p:spPr>
          <a:ln/>
        </p:spPr>
        <p:txBody>
          <a:bodyPr/>
          <a:lstStyle>
            <a:lvl1pPr>
              <a:defRPr/>
            </a:lvl1pPr>
          </a:lstStyle>
          <a:p>
            <a:pPr>
              <a:defRPr/>
            </a:pPr>
            <a:fld id="{3AF7274D-7C89-4CC1-A06C-C8BEDBE66960}" type="datetime1">
              <a:rPr lang="en-US"/>
              <a:pPr>
                <a:defRPr/>
              </a:pPr>
              <a:t>6/26/2019</a:t>
            </a:fld>
            <a:endParaRPr lang="en-US" dirty="0"/>
          </a:p>
        </p:txBody>
      </p:sp>
      <p:sp>
        <p:nvSpPr>
          <p:cNvPr id="6" name="Rectangle 5">
            <a:extLst>
              <a:ext uri="{FF2B5EF4-FFF2-40B4-BE49-F238E27FC236}">
                <a16:creationId xmlns:a16="http://schemas.microsoft.com/office/drawing/2014/main" id="{FA47F5F8-A465-4003-B4D9-5DFE6C796B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F41EF0-52CE-4761-8BA9-00B8F5ECD3A3}"/>
              </a:ext>
            </a:extLst>
          </p:cNvPr>
          <p:cNvSpPr>
            <a:spLocks noGrp="1" noChangeArrowheads="1"/>
          </p:cNvSpPr>
          <p:nvPr>
            <p:ph type="sldNum" sz="quarter" idx="12"/>
          </p:nvPr>
        </p:nvSpPr>
        <p:spPr>
          <a:ln/>
        </p:spPr>
        <p:txBody>
          <a:bodyPr/>
          <a:lstStyle>
            <a:lvl1pPr>
              <a:defRPr/>
            </a:lvl1pPr>
          </a:lstStyle>
          <a:p>
            <a:pPr>
              <a:defRPr/>
            </a:pPr>
            <a:fld id="{7E03413D-3623-4CDD-A1C0-CFEB90DD1FB5}" type="slidenum">
              <a:rPr lang="en-US" altLang="en-US"/>
              <a:pPr>
                <a:defRPr/>
              </a:pPr>
              <a:t>‹#›</a:t>
            </a:fld>
            <a:endParaRPr lang="en-US" altLang="en-US"/>
          </a:p>
        </p:txBody>
      </p:sp>
    </p:spTree>
    <p:extLst>
      <p:ext uri="{BB962C8B-B14F-4D97-AF65-F5344CB8AC3E}">
        <p14:creationId xmlns:p14="http://schemas.microsoft.com/office/powerpoint/2010/main" val="2347932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381000" y="1600200"/>
            <a:ext cx="83867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Click to edit Master text styles</a:t>
            </a:r>
          </a:p>
          <a:p>
            <a:pPr lvl="1"/>
            <a:endParaRPr lang="en-US" altLang="en-US" smtClean="0"/>
          </a:p>
          <a:p>
            <a:pPr lvl="1"/>
            <a:endParaRPr lang="en-US" altLang="en-US" smtClean="0"/>
          </a:p>
          <a:p>
            <a:pPr lvl="1"/>
            <a:endParaRPr lang="en-US" altLang="en-US" smtClean="0"/>
          </a:p>
        </p:txBody>
      </p:sp>
      <p:sp>
        <p:nvSpPr>
          <p:cNvPr id="1028" name="Rectangle 4">
            <a:extLst>
              <a:ext uri="{FF2B5EF4-FFF2-40B4-BE49-F238E27FC236}">
                <a16:creationId xmlns:a16="http://schemas.microsoft.com/office/drawing/2014/main" id="{BB1005FA-D1A2-4E2C-B595-6D347CA5065B}"/>
              </a:ext>
            </a:extLst>
          </p:cNvPr>
          <p:cNvSpPr>
            <a:spLocks noGrp="1" noChangeArrowheads="1"/>
          </p:cNvSpPr>
          <p:nvPr>
            <p:ph type="dt" sz="half" idx="2"/>
          </p:nvPr>
        </p:nvSpPr>
        <p:spPr bwMode="auto">
          <a:xfrm>
            <a:off x="809625" y="637381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000000"/>
                </a:solidFill>
                <a:latin typeface="Verdana" pitchFamily="-105" charset="0"/>
                <a:ea typeface="ＭＳ Ｐゴシック" pitchFamily="-105" charset="-128"/>
                <a:cs typeface="+mn-cs"/>
              </a:defRPr>
            </a:lvl1pPr>
          </a:lstStyle>
          <a:p>
            <a:pPr>
              <a:defRPr/>
            </a:pPr>
            <a:fld id="{C3E15722-030A-42BE-80FD-21AC4909B63A}" type="datetime1">
              <a:rPr lang="en-US"/>
              <a:pPr>
                <a:defRPr/>
              </a:pPr>
              <a:t>6/26/2019</a:t>
            </a:fld>
            <a:endParaRPr lang="en-US" dirty="0"/>
          </a:p>
        </p:txBody>
      </p:sp>
      <p:sp>
        <p:nvSpPr>
          <p:cNvPr id="1029" name="Rectangle 5">
            <a:extLst>
              <a:ext uri="{FF2B5EF4-FFF2-40B4-BE49-F238E27FC236}">
                <a16:creationId xmlns:a16="http://schemas.microsoft.com/office/drawing/2014/main" id="{FA47F5F8-A465-4003-B4D9-5DFE6C796B2A}"/>
              </a:ext>
            </a:extLst>
          </p:cNvPr>
          <p:cNvSpPr>
            <a:spLocks noGrp="1" noChangeArrowheads="1"/>
          </p:cNvSpPr>
          <p:nvPr>
            <p:ph type="ftr" sz="quarter" idx="3"/>
          </p:nvPr>
        </p:nvSpPr>
        <p:spPr bwMode="auto">
          <a:xfrm>
            <a:off x="3132138" y="6376988"/>
            <a:ext cx="30861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Verdana" pitchFamily="34"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25F41EF0-52CE-4761-8BA9-00B8F5ECD3A3}"/>
              </a:ext>
            </a:extLst>
          </p:cNvPr>
          <p:cNvSpPr>
            <a:spLocks noGrp="1" noChangeArrowheads="1"/>
          </p:cNvSpPr>
          <p:nvPr>
            <p:ph type="sldNum" sz="quarter" idx="4"/>
          </p:nvPr>
        </p:nvSpPr>
        <p:spPr bwMode="auto">
          <a:xfrm>
            <a:off x="6589713" y="6376988"/>
            <a:ext cx="2193925"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latin typeface="Calibri" panose="020F0502020204030204" pitchFamily="34" charset="0"/>
              </a:defRPr>
            </a:lvl1pPr>
          </a:lstStyle>
          <a:p>
            <a:pPr>
              <a:defRPr/>
            </a:pPr>
            <a:fld id="{AECFC702-4498-4336-9B97-4F40BFB2DF0C}" type="slidenum">
              <a:rPr lang="en-US" altLang="en-US"/>
              <a:pPr>
                <a:defRPr/>
              </a:pPr>
              <a:t>‹#›</a:t>
            </a:fld>
            <a:endParaRPr lang="en-US" altLang="en-US"/>
          </a:p>
        </p:txBody>
      </p:sp>
      <p:sp>
        <p:nvSpPr>
          <p:cNvPr id="2" name="Rectangle 2"/>
          <p:cNvSpPr>
            <a:spLocks noGrp="1" noChangeArrowheads="1"/>
          </p:cNvSpPr>
          <p:nvPr>
            <p:ph type="title"/>
          </p:nvPr>
        </p:nvSpPr>
        <p:spPr bwMode="auto">
          <a:xfrm>
            <a:off x="2057400" y="228600"/>
            <a:ext cx="6781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1" name="Text Box 226">
            <a:extLst>
              <a:ext uri="{FF2B5EF4-FFF2-40B4-BE49-F238E27FC236}">
                <a16:creationId xmlns:a16="http://schemas.microsoft.com/office/drawing/2014/main" id="{D866324B-F661-49C3-9F83-78E4FF52EC14}"/>
              </a:ext>
            </a:extLst>
          </p:cNvPr>
          <p:cNvSpPr txBox="1">
            <a:spLocks noChangeArrowheads="1"/>
          </p:cNvSpPr>
          <p:nvPr userDrawn="1"/>
        </p:nvSpPr>
        <p:spPr bwMode="auto">
          <a:xfrm>
            <a:off x="228600" y="381000"/>
            <a:ext cx="2362200" cy="457200"/>
          </a:xfrm>
          <a:prstGeom prst="rect">
            <a:avLst/>
          </a:prstGeom>
          <a:noFill/>
          <a:ln>
            <a:noFill/>
          </a:ln>
          <a:extLst/>
        </p:spPr>
        <p:txBody>
          <a:bodyPr>
            <a:spAutoFit/>
          </a:bodyPr>
          <a:lstStyle>
            <a:lvl1pPr eaLnBrk="0" hangingPunct="0">
              <a:defRPr sz="2400">
                <a:solidFill>
                  <a:schemeClr val="tx1"/>
                </a:solidFill>
                <a:latin typeface="Palatino" pitchFamily="18" charset="0"/>
              </a:defRPr>
            </a:lvl1pPr>
            <a:lvl2pPr marL="742950" indent="-285750" eaLnBrk="0" hangingPunct="0">
              <a:defRPr sz="2400">
                <a:solidFill>
                  <a:schemeClr val="tx1"/>
                </a:solidFill>
                <a:latin typeface="Palatino" pitchFamily="18" charset="0"/>
              </a:defRPr>
            </a:lvl2pPr>
            <a:lvl3pPr marL="1143000" indent="-228600" eaLnBrk="0" hangingPunct="0">
              <a:defRPr sz="2400">
                <a:solidFill>
                  <a:schemeClr val="tx1"/>
                </a:solidFill>
                <a:latin typeface="Palatino" pitchFamily="18" charset="0"/>
              </a:defRPr>
            </a:lvl3pPr>
            <a:lvl4pPr marL="1600200" indent="-228600" eaLnBrk="0" hangingPunct="0">
              <a:defRPr sz="2400">
                <a:solidFill>
                  <a:schemeClr val="tx1"/>
                </a:solidFill>
                <a:latin typeface="Palatino" pitchFamily="18" charset="0"/>
              </a:defRPr>
            </a:lvl4pPr>
            <a:lvl5pPr marL="2057400" indent="-228600" eaLnBrk="0" hangingPunct="0">
              <a:defRPr sz="2400">
                <a:solidFill>
                  <a:schemeClr val="tx1"/>
                </a:solidFill>
                <a:latin typeface="Palatino" pitchFamily="18" charset="0"/>
              </a:defRPr>
            </a:lvl5pPr>
            <a:lvl6pPr marL="2514600" indent="-228600" algn="r" eaLnBrk="0" fontAlgn="base" hangingPunct="0">
              <a:spcBef>
                <a:spcPct val="0"/>
              </a:spcBef>
              <a:spcAft>
                <a:spcPct val="0"/>
              </a:spcAft>
              <a:defRPr sz="2400">
                <a:solidFill>
                  <a:schemeClr val="tx1"/>
                </a:solidFill>
                <a:latin typeface="Palatino" pitchFamily="18" charset="0"/>
              </a:defRPr>
            </a:lvl6pPr>
            <a:lvl7pPr marL="2971800" indent="-228600" algn="r" eaLnBrk="0" fontAlgn="base" hangingPunct="0">
              <a:spcBef>
                <a:spcPct val="0"/>
              </a:spcBef>
              <a:spcAft>
                <a:spcPct val="0"/>
              </a:spcAft>
              <a:defRPr sz="2400">
                <a:solidFill>
                  <a:schemeClr val="tx1"/>
                </a:solidFill>
                <a:latin typeface="Palatino" pitchFamily="18" charset="0"/>
              </a:defRPr>
            </a:lvl7pPr>
            <a:lvl8pPr marL="3429000" indent="-228600" algn="r" eaLnBrk="0" fontAlgn="base" hangingPunct="0">
              <a:spcBef>
                <a:spcPct val="0"/>
              </a:spcBef>
              <a:spcAft>
                <a:spcPct val="0"/>
              </a:spcAft>
              <a:defRPr sz="2400">
                <a:solidFill>
                  <a:schemeClr val="tx1"/>
                </a:solidFill>
                <a:latin typeface="Palatino" pitchFamily="18" charset="0"/>
              </a:defRPr>
            </a:lvl8pPr>
            <a:lvl9pPr marL="3886200" indent="-228600" algn="r" eaLnBrk="0" fontAlgn="base" hangingPunct="0">
              <a:spcBef>
                <a:spcPct val="0"/>
              </a:spcBef>
              <a:spcAft>
                <a:spcPct val="0"/>
              </a:spcAft>
              <a:defRPr sz="2400">
                <a:solidFill>
                  <a:schemeClr val="tx1"/>
                </a:solidFill>
                <a:latin typeface="Palatino" pitchFamily="18" charset="0"/>
              </a:defRPr>
            </a:lvl9pPr>
          </a:lstStyle>
          <a:p>
            <a:pPr eaLnBrk="1" hangingPunct="1">
              <a:spcBef>
                <a:spcPct val="50000"/>
              </a:spcBef>
              <a:defRPr/>
            </a:pPr>
            <a:endParaRPr lang="en-US" dirty="0">
              <a:latin typeface="Times New Roman" pitchFamily="18" charset="0"/>
              <a:ea typeface="+mn-ea"/>
            </a:endParaRPr>
          </a:p>
        </p:txBody>
      </p:sp>
      <p:sp>
        <p:nvSpPr>
          <p:cNvPr id="1032" name="Rectangle 228">
            <a:extLst>
              <a:ext uri="{FF2B5EF4-FFF2-40B4-BE49-F238E27FC236}">
                <a16:creationId xmlns:a16="http://schemas.microsoft.com/office/drawing/2014/main" id="{E94CFF33-6261-421E-B539-5333C2A45E59}"/>
              </a:ext>
            </a:extLst>
          </p:cNvPr>
          <p:cNvSpPr>
            <a:spLocks noChangeArrowheads="1"/>
          </p:cNvSpPr>
          <p:nvPr userDrawn="1"/>
        </p:nvSpPr>
        <p:spPr bwMode="auto">
          <a:xfrm>
            <a:off x="4033838" y="27193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Palatino" pitchFamily="18" charset="0"/>
                <a:ea typeface="ＭＳ Ｐゴシック"/>
                <a:cs typeface="ＭＳ Ｐゴシック"/>
              </a:defRPr>
            </a:lvl1pPr>
            <a:lvl2pPr marL="742950" indent="-285750" eaLnBrk="0" hangingPunct="0">
              <a:defRPr sz="2400">
                <a:solidFill>
                  <a:schemeClr val="tx1"/>
                </a:solidFill>
                <a:latin typeface="Palatino" pitchFamily="18" charset="0"/>
                <a:ea typeface="ＭＳ Ｐゴシック"/>
                <a:cs typeface="ＭＳ Ｐゴシック"/>
              </a:defRPr>
            </a:lvl2pPr>
            <a:lvl3pPr marL="1143000" indent="-228600" eaLnBrk="0" hangingPunct="0">
              <a:defRPr sz="2400">
                <a:solidFill>
                  <a:schemeClr val="tx1"/>
                </a:solidFill>
                <a:latin typeface="Palatino" pitchFamily="18" charset="0"/>
                <a:ea typeface="ＭＳ Ｐゴシック"/>
                <a:cs typeface="ＭＳ Ｐゴシック"/>
              </a:defRPr>
            </a:lvl3pPr>
            <a:lvl4pPr marL="1600200" indent="-228600" eaLnBrk="0" hangingPunct="0">
              <a:defRPr sz="2400">
                <a:solidFill>
                  <a:schemeClr val="tx1"/>
                </a:solidFill>
                <a:latin typeface="Palatino" pitchFamily="18" charset="0"/>
                <a:ea typeface="ＭＳ Ｐゴシック"/>
                <a:cs typeface="ＭＳ Ｐゴシック"/>
              </a:defRPr>
            </a:lvl4pPr>
            <a:lvl5pPr marL="2057400" indent="-228600" eaLnBrk="0" hangingPunct="0">
              <a:defRPr sz="2400">
                <a:solidFill>
                  <a:schemeClr val="tx1"/>
                </a:solidFill>
                <a:latin typeface="Palatino" pitchFamily="18" charset="0"/>
                <a:ea typeface="ＭＳ Ｐゴシック"/>
                <a:cs typeface="ＭＳ Ｐゴシック"/>
              </a:defRPr>
            </a:lvl5pPr>
            <a:lvl6pPr marL="2514600" indent="-228600" algn="r" eaLnBrk="0" fontAlgn="base" hangingPunct="0">
              <a:spcBef>
                <a:spcPct val="0"/>
              </a:spcBef>
              <a:spcAft>
                <a:spcPct val="0"/>
              </a:spcAft>
              <a:defRPr sz="2400">
                <a:solidFill>
                  <a:schemeClr val="tx1"/>
                </a:solidFill>
                <a:latin typeface="Palatino" pitchFamily="18" charset="0"/>
                <a:ea typeface="ＭＳ Ｐゴシック"/>
                <a:cs typeface="ＭＳ Ｐゴシック"/>
              </a:defRPr>
            </a:lvl6pPr>
            <a:lvl7pPr marL="2971800" indent="-228600" algn="r" eaLnBrk="0" fontAlgn="base" hangingPunct="0">
              <a:spcBef>
                <a:spcPct val="0"/>
              </a:spcBef>
              <a:spcAft>
                <a:spcPct val="0"/>
              </a:spcAft>
              <a:defRPr sz="2400">
                <a:solidFill>
                  <a:schemeClr val="tx1"/>
                </a:solidFill>
                <a:latin typeface="Palatino" pitchFamily="18" charset="0"/>
                <a:ea typeface="ＭＳ Ｐゴシック"/>
                <a:cs typeface="ＭＳ Ｐゴシック"/>
              </a:defRPr>
            </a:lvl7pPr>
            <a:lvl8pPr marL="3429000" indent="-228600" algn="r" eaLnBrk="0" fontAlgn="base" hangingPunct="0">
              <a:spcBef>
                <a:spcPct val="0"/>
              </a:spcBef>
              <a:spcAft>
                <a:spcPct val="0"/>
              </a:spcAft>
              <a:defRPr sz="2400">
                <a:solidFill>
                  <a:schemeClr val="tx1"/>
                </a:solidFill>
                <a:latin typeface="Palatino" pitchFamily="18" charset="0"/>
                <a:ea typeface="ＭＳ Ｐゴシック"/>
                <a:cs typeface="ＭＳ Ｐゴシック"/>
              </a:defRPr>
            </a:lvl8pPr>
            <a:lvl9pPr marL="3886200" indent="-228600" algn="r" eaLnBrk="0" fontAlgn="base" hangingPunct="0">
              <a:spcBef>
                <a:spcPct val="0"/>
              </a:spcBef>
              <a:spcAft>
                <a:spcPct val="0"/>
              </a:spcAft>
              <a:defRPr sz="2400">
                <a:solidFill>
                  <a:schemeClr val="tx1"/>
                </a:solidFill>
                <a:latin typeface="Palatino" pitchFamily="18" charset="0"/>
                <a:ea typeface="ＭＳ Ｐゴシック"/>
                <a:cs typeface="ＭＳ Ｐゴシック"/>
              </a:defRPr>
            </a:lvl9pPr>
          </a:lstStyle>
          <a:p>
            <a:pPr algn="r" eaLnBrk="1" hangingPunct="1">
              <a:defRPr/>
            </a:pPr>
            <a:endParaRPr lang="en-US" altLang="en-US" dirty="0">
              <a:latin typeface="Times New Roman" pitchFamily="18" charset="0"/>
            </a:endParaRPr>
          </a:p>
        </p:txBody>
      </p:sp>
      <p:sp>
        <p:nvSpPr>
          <p:cNvPr id="1033" name="Line 233"/>
          <p:cNvSpPr>
            <a:spLocks noChangeShapeType="1"/>
          </p:cNvSpPr>
          <p:nvPr userDrawn="1"/>
        </p:nvSpPr>
        <p:spPr bwMode="auto">
          <a:xfrm>
            <a:off x="457200" y="1143000"/>
            <a:ext cx="8229600" cy="0"/>
          </a:xfrm>
          <a:prstGeom prst="line">
            <a:avLst/>
          </a:prstGeom>
          <a:noFill/>
          <a:ln w="57150">
            <a:solidFill>
              <a:srgbClr val="007DC3"/>
            </a:solidFill>
            <a:round/>
            <a:headEnd/>
            <a:tailEnd/>
          </a:ln>
          <a:extLst>
            <a:ext uri="{909E8E84-426E-40DD-AFC4-6F175D3DCCD1}">
              <a14:hiddenFill xmlns:a14="http://schemas.microsoft.com/office/drawing/2010/main">
                <a:noFill/>
              </a14:hiddenFill>
            </a:ext>
          </a:extLst>
        </p:spPr>
        <p:txBody>
          <a:bodyPr wrap="none"/>
          <a:lstStyle/>
          <a:p>
            <a:endParaRPr lang="en-US"/>
          </a:p>
        </p:txBody>
      </p:sp>
      <p:pic>
        <p:nvPicPr>
          <p:cNvPr id="1034" name="Picture 20" descr="SFWPS-Logo-Vert-4c"/>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57200" y="273050"/>
            <a:ext cx="13620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501" r:id="rId1"/>
    <p:sldLayoutId id="2147485491" r:id="rId2"/>
    <p:sldLayoutId id="2147485492" r:id="rId3"/>
    <p:sldLayoutId id="2147485493" r:id="rId4"/>
    <p:sldLayoutId id="2147485494" r:id="rId5"/>
    <p:sldLayoutId id="2147485495" r:id="rId6"/>
    <p:sldLayoutId id="2147485496" r:id="rId7"/>
    <p:sldLayoutId id="2147485497" r:id="rId8"/>
    <p:sldLayoutId id="2147485498" r:id="rId9"/>
    <p:sldLayoutId id="2147485499" r:id="rId10"/>
    <p:sldLayoutId id="2147485500" r:id="rId11"/>
  </p:sldLayoutIdLst>
  <p:hf hdr="0" ftr="0" dt="0"/>
  <p:txStyles>
    <p:titleStyle>
      <a:lvl1pPr algn="l" rtl="0" eaLnBrk="0" fontAlgn="base" hangingPunct="0">
        <a:lnSpc>
          <a:spcPct val="85000"/>
        </a:lnSpc>
        <a:spcBef>
          <a:spcPct val="0"/>
        </a:spcBef>
        <a:spcAft>
          <a:spcPct val="0"/>
        </a:spcAft>
        <a:defRPr sz="2800" b="1">
          <a:solidFill>
            <a:srgbClr val="000000"/>
          </a:solidFill>
          <a:latin typeface="+mj-lt"/>
          <a:ea typeface="MS PGothic" pitchFamily="34" charset="-128"/>
          <a:cs typeface="ＭＳ Ｐゴシック" pitchFamily="-105" charset="-128"/>
        </a:defRPr>
      </a:lvl1pPr>
      <a:lvl2pPr algn="l" rtl="0" eaLnBrk="0" fontAlgn="base" hangingPunct="0">
        <a:lnSpc>
          <a:spcPct val="85000"/>
        </a:lnSpc>
        <a:spcBef>
          <a:spcPct val="0"/>
        </a:spcBef>
        <a:spcAft>
          <a:spcPct val="0"/>
        </a:spcAft>
        <a:defRPr sz="2800" b="1">
          <a:solidFill>
            <a:srgbClr val="000000"/>
          </a:solidFill>
          <a:latin typeface="Arial MT" pitchFamily="50" charset="0"/>
          <a:ea typeface="MS PGothic" pitchFamily="34" charset="-128"/>
          <a:cs typeface="ＭＳ Ｐゴシック" pitchFamily="-105" charset="-128"/>
        </a:defRPr>
      </a:lvl2pPr>
      <a:lvl3pPr algn="l" rtl="0" eaLnBrk="0" fontAlgn="base" hangingPunct="0">
        <a:lnSpc>
          <a:spcPct val="85000"/>
        </a:lnSpc>
        <a:spcBef>
          <a:spcPct val="0"/>
        </a:spcBef>
        <a:spcAft>
          <a:spcPct val="0"/>
        </a:spcAft>
        <a:defRPr sz="2800" b="1">
          <a:solidFill>
            <a:srgbClr val="000000"/>
          </a:solidFill>
          <a:latin typeface="Arial MT" pitchFamily="50" charset="0"/>
          <a:ea typeface="MS PGothic" pitchFamily="34" charset="-128"/>
          <a:cs typeface="ＭＳ Ｐゴシック" pitchFamily="-105" charset="-128"/>
        </a:defRPr>
      </a:lvl3pPr>
      <a:lvl4pPr algn="l" rtl="0" eaLnBrk="0" fontAlgn="base" hangingPunct="0">
        <a:lnSpc>
          <a:spcPct val="85000"/>
        </a:lnSpc>
        <a:spcBef>
          <a:spcPct val="0"/>
        </a:spcBef>
        <a:spcAft>
          <a:spcPct val="0"/>
        </a:spcAft>
        <a:defRPr sz="2800" b="1">
          <a:solidFill>
            <a:srgbClr val="000000"/>
          </a:solidFill>
          <a:latin typeface="Arial MT" pitchFamily="50" charset="0"/>
          <a:ea typeface="MS PGothic" pitchFamily="34" charset="-128"/>
          <a:cs typeface="ＭＳ Ｐゴシック" pitchFamily="-105" charset="-128"/>
        </a:defRPr>
      </a:lvl4pPr>
      <a:lvl5pPr algn="l" rtl="0" eaLnBrk="0" fontAlgn="base" hangingPunct="0">
        <a:lnSpc>
          <a:spcPct val="85000"/>
        </a:lnSpc>
        <a:spcBef>
          <a:spcPct val="0"/>
        </a:spcBef>
        <a:spcAft>
          <a:spcPct val="0"/>
        </a:spcAft>
        <a:defRPr sz="2800" b="1">
          <a:solidFill>
            <a:srgbClr val="000000"/>
          </a:solidFill>
          <a:latin typeface="Arial MT" pitchFamily="50" charset="0"/>
          <a:ea typeface="MS PGothic" pitchFamily="34" charset="-128"/>
          <a:cs typeface="ＭＳ Ｐゴシック" pitchFamily="-105" charset="-128"/>
        </a:defRPr>
      </a:lvl5pPr>
      <a:lvl6pPr marL="457200" algn="l" rtl="0" fontAlgn="base">
        <a:lnSpc>
          <a:spcPct val="85000"/>
        </a:lnSpc>
        <a:spcBef>
          <a:spcPct val="0"/>
        </a:spcBef>
        <a:spcAft>
          <a:spcPct val="0"/>
        </a:spcAft>
        <a:defRPr sz="2800" b="1">
          <a:solidFill>
            <a:srgbClr val="000000"/>
          </a:solidFill>
          <a:latin typeface="Arial MT" pitchFamily="50" charset="0"/>
        </a:defRPr>
      </a:lvl6pPr>
      <a:lvl7pPr marL="914400" algn="l" rtl="0" fontAlgn="base">
        <a:lnSpc>
          <a:spcPct val="85000"/>
        </a:lnSpc>
        <a:spcBef>
          <a:spcPct val="0"/>
        </a:spcBef>
        <a:spcAft>
          <a:spcPct val="0"/>
        </a:spcAft>
        <a:defRPr sz="2800" b="1">
          <a:solidFill>
            <a:srgbClr val="000000"/>
          </a:solidFill>
          <a:latin typeface="Arial MT" pitchFamily="50" charset="0"/>
        </a:defRPr>
      </a:lvl7pPr>
      <a:lvl8pPr marL="1371600" algn="l" rtl="0" fontAlgn="base">
        <a:lnSpc>
          <a:spcPct val="85000"/>
        </a:lnSpc>
        <a:spcBef>
          <a:spcPct val="0"/>
        </a:spcBef>
        <a:spcAft>
          <a:spcPct val="0"/>
        </a:spcAft>
        <a:defRPr sz="2800" b="1">
          <a:solidFill>
            <a:srgbClr val="000000"/>
          </a:solidFill>
          <a:latin typeface="Arial MT" pitchFamily="50" charset="0"/>
        </a:defRPr>
      </a:lvl8pPr>
      <a:lvl9pPr marL="1828800" algn="l" rtl="0" fontAlgn="base">
        <a:lnSpc>
          <a:spcPct val="85000"/>
        </a:lnSpc>
        <a:spcBef>
          <a:spcPct val="0"/>
        </a:spcBef>
        <a:spcAft>
          <a:spcPct val="0"/>
        </a:spcAft>
        <a:defRPr sz="2800" b="1">
          <a:solidFill>
            <a:srgbClr val="000000"/>
          </a:solidFill>
          <a:latin typeface="Arial MT" pitchFamily="50" charset="0"/>
        </a:defRPr>
      </a:lvl9pPr>
    </p:titleStyle>
    <p:bodyStyle>
      <a:lvl1pPr marL="342900" indent="-342900" algn="l" rtl="0" eaLnBrk="0" fontAlgn="base" hangingPunct="0">
        <a:spcBef>
          <a:spcPct val="20000"/>
        </a:spcBef>
        <a:spcAft>
          <a:spcPct val="0"/>
        </a:spcAft>
        <a:buClr>
          <a:srgbClr val="000000"/>
        </a:buClr>
        <a:buChar char="•"/>
        <a:defRPr sz="2800">
          <a:solidFill>
            <a:srgbClr val="000000"/>
          </a:solidFill>
          <a:latin typeface="+mn-lt"/>
          <a:ea typeface="MS PGothic" pitchFamily="34" charset="-128"/>
          <a:cs typeface="ＭＳ Ｐゴシック" pitchFamily="-105" charset="-128"/>
        </a:defRPr>
      </a:lvl1pPr>
      <a:lvl2pPr marL="742950" indent="-285750" algn="l" rtl="0" eaLnBrk="0" fontAlgn="base" hangingPunct="0">
        <a:spcBef>
          <a:spcPct val="20000"/>
        </a:spcBef>
        <a:spcAft>
          <a:spcPct val="0"/>
        </a:spcAft>
        <a:buClr>
          <a:srgbClr val="000000"/>
        </a:buClr>
        <a:buChar char="•"/>
        <a:defRPr sz="2000">
          <a:solidFill>
            <a:srgbClr val="000000"/>
          </a:solidFill>
          <a:latin typeface="+mn-lt"/>
          <a:ea typeface="MS PGothic" pitchFamily="34" charset="-128"/>
          <a:cs typeface="ＭＳ Ｐゴシック"/>
        </a:defRPr>
      </a:lvl2pPr>
      <a:lvl3pPr marL="1085850" indent="-228600" algn="l" rtl="0" eaLnBrk="0" fontAlgn="base" hangingPunct="0">
        <a:spcBef>
          <a:spcPct val="20000"/>
        </a:spcBef>
        <a:spcAft>
          <a:spcPct val="0"/>
        </a:spcAft>
        <a:buClr>
          <a:schemeClr val="accent2"/>
        </a:buClr>
        <a:buSzPct val="65000"/>
        <a:buFont typeface="Wingdings" panose="05000000000000000000" pitchFamily="2" charset="2"/>
        <a:buChar char="l"/>
        <a:defRPr sz="2400">
          <a:solidFill>
            <a:schemeClr val="tx1"/>
          </a:solidFill>
          <a:latin typeface="Calibri" pitchFamily="34" charset="0"/>
          <a:ea typeface="MS PGothic" pitchFamily="34" charset="-128"/>
          <a:cs typeface="ＭＳ Ｐゴシック"/>
        </a:defRPr>
      </a:lvl3pPr>
      <a:lvl4pPr marL="1428750" indent="-228600" algn="l" rtl="0" eaLnBrk="0" fontAlgn="base" hangingPunct="0">
        <a:spcBef>
          <a:spcPct val="20000"/>
        </a:spcBef>
        <a:spcAft>
          <a:spcPct val="0"/>
        </a:spcAft>
        <a:buClr>
          <a:schemeClr val="accent2"/>
        </a:buClr>
        <a:buSzPct val="85000"/>
        <a:buFont typeface="Wingdings" panose="05000000000000000000" pitchFamily="2" charset="2"/>
        <a:buChar char="w"/>
        <a:defRPr sz="2000">
          <a:solidFill>
            <a:schemeClr val="tx1"/>
          </a:solidFill>
          <a:latin typeface="Calibri" pitchFamily="34" charset="0"/>
          <a:ea typeface="MS PGothic" pitchFamily="34" charset="-128"/>
          <a:cs typeface="ＭＳ Ｐゴシック"/>
        </a:defRPr>
      </a:lvl4pPr>
      <a:lvl5pPr marL="1771650" indent="-228600" algn="l" rtl="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itchFamily="34" charset="0"/>
          <a:ea typeface="MS PGothic" pitchFamily="34" charset="-128"/>
          <a:cs typeface="ＭＳ Ｐゴシック"/>
        </a:defRPr>
      </a:lvl5pPr>
      <a:lvl6pPr marL="2228850" indent="-228600"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6pPr>
      <a:lvl7pPr marL="2686050" indent="-228600"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7pPr>
      <a:lvl8pPr marL="3143250" indent="-228600"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8pPr>
      <a:lvl9pPr marL="3600450" indent="-228600"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mailto:pkehoe@sfwater.org"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noChangeArrowheads="1"/>
          </p:cNvSpPr>
          <p:nvPr>
            <p:ph type="title"/>
          </p:nvPr>
        </p:nvSpPr>
        <p:spPr>
          <a:xfrm>
            <a:off x="684213" y="2971800"/>
            <a:ext cx="7772400" cy="1447800"/>
          </a:xfrm>
        </p:spPr>
        <p:txBody>
          <a:bodyPr/>
          <a:lstStyle/>
          <a:p>
            <a:pPr algn="ctr"/>
            <a:r>
              <a:rPr lang="en-US" altLang="en-US" sz="1600" cap="none" smtClean="0"/>
              <a:t>Paula Kehoe </a:t>
            </a:r>
            <a:br>
              <a:rPr lang="en-US" altLang="en-US" sz="1600" cap="none" smtClean="0"/>
            </a:br>
            <a:r>
              <a:rPr lang="en-US" altLang="en-US" sz="1600" cap="none" smtClean="0"/>
              <a:t>Director of Water Resources</a:t>
            </a:r>
            <a:br>
              <a:rPr lang="en-US" altLang="en-US" sz="1600" cap="none" smtClean="0"/>
            </a:br>
            <a:r>
              <a:rPr lang="en-US" altLang="en-US" sz="1600" cap="none" smtClean="0"/>
              <a:t>San Francisco Public Utilities Commission</a:t>
            </a:r>
            <a:br>
              <a:rPr lang="en-US" altLang="en-US" sz="1600" cap="none" smtClean="0"/>
            </a:br>
            <a:r>
              <a:rPr lang="en-US" altLang="en-US" sz="1600" cap="none" smtClean="0"/>
              <a:t>June 7, 2019</a:t>
            </a:r>
            <a:br>
              <a:rPr lang="en-US" altLang="en-US" sz="1600" cap="none" smtClean="0"/>
            </a:br>
            <a:endParaRPr lang="en-US" altLang="en-US" sz="1600" cap="none" smtClean="0"/>
          </a:p>
        </p:txBody>
      </p:sp>
      <p:sp>
        <p:nvSpPr>
          <p:cNvPr id="5123" name="Text Placeholder 2"/>
          <p:cNvSpPr>
            <a:spLocks noGrp="1" noChangeArrowheads="1"/>
          </p:cNvSpPr>
          <p:nvPr>
            <p:ph type="body" idx="1"/>
          </p:nvPr>
        </p:nvSpPr>
        <p:spPr>
          <a:xfrm>
            <a:off x="169863" y="1524000"/>
            <a:ext cx="8802687" cy="1143000"/>
          </a:xfrm>
          <a:solidFill>
            <a:schemeClr val="bg1"/>
          </a:solidFill>
        </p:spPr>
        <p:txBody>
          <a:bodyPr/>
          <a:lstStyle/>
          <a:p>
            <a:pPr algn="ctr"/>
            <a:endParaRPr lang="en-US" altLang="en-US" sz="3200" b="1" smtClean="0"/>
          </a:p>
          <a:p>
            <a:pPr algn="ctr"/>
            <a:r>
              <a:rPr lang="en-US" altLang="en-US" sz="3200" b="1" smtClean="0"/>
              <a:t>OneWater</a:t>
            </a:r>
          </a:p>
          <a:p>
            <a:pPr algn="ctr"/>
            <a:r>
              <a:rPr lang="en-US" altLang="en-US" sz="3200" b="1" smtClean="0"/>
              <a:t> Integrated Approach to Water Management</a:t>
            </a:r>
          </a:p>
        </p:txBody>
      </p:sp>
      <p:pic>
        <p:nvPicPr>
          <p:cNvPr id="512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3886200"/>
            <a:ext cx="91455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noChangeArrowheads="1"/>
          </p:cNvSpPr>
          <p:nvPr>
            <p:ph type="title"/>
          </p:nvPr>
        </p:nvSpPr>
        <p:spPr/>
        <p:txBody>
          <a:bodyPr/>
          <a:lstStyle/>
          <a:p>
            <a:pPr algn="r"/>
            <a:r>
              <a:rPr lang="en-US" altLang="en-US" sz="2400" smtClean="0"/>
              <a:t>Establishing a Working Group</a:t>
            </a:r>
          </a:p>
        </p:txBody>
      </p:sp>
      <p:pic>
        <p:nvPicPr>
          <p:cNvPr id="18435" name="Content Placeholder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09700" y="1600200"/>
            <a:ext cx="6329363" cy="4191000"/>
          </a:xfrm>
        </p:spPr>
      </p:pic>
      <p:sp>
        <p:nvSpPr>
          <p:cNvPr id="1843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678ABCEC-34C4-4337-9B6F-9EC616D089AA}" type="slidenum">
              <a:rPr lang="en-US" altLang="en-US" sz="1200" smtClean="0">
                <a:latin typeface="Calibri" panose="020F0502020204030204" pitchFamily="34" charset="0"/>
              </a:rPr>
              <a:pPr>
                <a:spcBef>
                  <a:spcPct val="0"/>
                </a:spcBef>
                <a:buClrTx/>
                <a:buFontTx/>
                <a:buNone/>
              </a:pPr>
              <a:t>10</a:t>
            </a:fld>
            <a:endParaRPr lang="en-US" altLang="en-US" sz="120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a:extLst>
              <a:ext uri="{FF2B5EF4-FFF2-40B4-BE49-F238E27FC236}">
                <a16:creationId xmlns:a16="http://schemas.microsoft.com/office/drawing/2014/main" id="{2F246FA3-22AE-4167-A7F0-E61F4DE0F721}"/>
              </a:ext>
            </a:extLst>
          </p:cNvPr>
          <p:cNvSpPr>
            <a:spLocks noGrp="1"/>
          </p:cNvSpPr>
          <p:nvPr>
            <p:ph idx="1"/>
          </p:nvPr>
        </p:nvSpPr>
        <p:spPr>
          <a:xfrm>
            <a:off x="609600" y="1371600"/>
            <a:ext cx="7467600" cy="4191000"/>
          </a:xfrm>
        </p:spPr>
        <p:txBody>
          <a:bodyPr/>
          <a:lstStyle/>
          <a:p>
            <a:pPr marL="0" indent="0" algn="ctr">
              <a:buFontTx/>
              <a:buNone/>
              <a:defRPr/>
            </a:pPr>
            <a:r>
              <a:rPr lang="en-US" altLang="en-US" sz="2400" dirty="0">
                <a:latin typeface="Times New Roman" panose="02020603050405020304" pitchFamily="18" charset="0"/>
                <a:ea typeface="+mn-ea"/>
                <a:cs typeface="Times New Roman" panose="02020603050405020304" pitchFamily="18" charset="0"/>
              </a:rPr>
              <a:t>With our </a:t>
            </a:r>
            <a:r>
              <a:rPr lang="en-US" altLang="en-US" sz="2400" dirty="0" err="1">
                <a:latin typeface="Times New Roman" panose="02020603050405020304" pitchFamily="18" charset="0"/>
                <a:ea typeface="+mn-ea"/>
                <a:cs typeface="Times New Roman" panose="02020603050405020304" pitchFamily="18" charset="0"/>
              </a:rPr>
              <a:t>OneWaterSF</a:t>
            </a:r>
            <a:r>
              <a:rPr lang="en-US" altLang="en-US" sz="2400" dirty="0">
                <a:latin typeface="Times New Roman" panose="02020603050405020304" pitchFamily="18" charset="0"/>
                <a:ea typeface="+mn-ea"/>
                <a:cs typeface="Times New Roman" panose="02020603050405020304" pitchFamily="18" charset="0"/>
              </a:rPr>
              <a:t> approach, San Francisco will optimize the use of our finite water and energy resources to balance community and ecosystem needs, creating a more resilient and reliable future.</a:t>
            </a:r>
          </a:p>
          <a:p>
            <a:pPr algn="ctr">
              <a:defRPr/>
            </a:pPr>
            <a:endParaRPr lang="en-US" sz="2400" dirty="0">
              <a:latin typeface="Calibri" panose="020F0502020204030204" pitchFamily="34" charset="0"/>
              <a:ea typeface="+mn-ea"/>
              <a:cs typeface="+mn-cs"/>
            </a:endParaRPr>
          </a:p>
          <a:p>
            <a:pPr marL="0" indent="0" algn="ctr">
              <a:buFontTx/>
              <a:buNone/>
              <a:defRPr/>
            </a:pPr>
            <a:endParaRPr lang="en-US" sz="2400" dirty="0">
              <a:latin typeface="Calibri" panose="020F0502020204030204" pitchFamily="34" charset="0"/>
              <a:ea typeface="+mn-ea"/>
              <a:cs typeface="+mn-cs"/>
            </a:endParaRPr>
          </a:p>
          <a:p>
            <a:pPr marL="0" indent="0" algn="ctr">
              <a:buFontTx/>
              <a:buNone/>
              <a:defRPr/>
            </a:pPr>
            <a:endParaRPr lang="en-US" altLang="en-US" sz="2400" dirty="0">
              <a:latin typeface="Calibri" panose="020F0502020204030204" pitchFamily="34" charset="0"/>
              <a:ea typeface="+mn-ea"/>
              <a:cs typeface="Tahoma" pitchFamily="34" charset="0"/>
            </a:endParaRPr>
          </a:p>
        </p:txBody>
      </p:sp>
      <p:sp>
        <p:nvSpPr>
          <p:cNvPr id="19459" name="Title 1"/>
          <p:cNvSpPr>
            <a:spLocks noGrp="1" noChangeArrowheads="1"/>
          </p:cNvSpPr>
          <p:nvPr>
            <p:ph type="title"/>
          </p:nvPr>
        </p:nvSpPr>
        <p:spPr/>
        <p:txBody>
          <a:bodyPr/>
          <a:lstStyle/>
          <a:p>
            <a:pPr algn="r"/>
            <a:r>
              <a:rPr lang="en-US" altLang="en-US" sz="2400" smtClean="0"/>
              <a:t>Establishing a OneWaterSF Vision</a:t>
            </a:r>
          </a:p>
        </p:txBody>
      </p:sp>
      <p:pic>
        <p:nvPicPr>
          <p:cNvPr id="1946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575050"/>
            <a:ext cx="4073525"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1E8CC5CA-C723-45CC-AF45-83571746F03A}" type="slidenum">
              <a:rPr lang="en-US" altLang="en-US" sz="1200" smtClean="0">
                <a:latin typeface="Calibri" panose="020F0502020204030204" pitchFamily="34" charset="0"/>
              </a:rPr>
              <a:pPr>
                <a:spcBef>
                  <a:spcPct val="0"/>
                </a:spcBef>
                <a:buClrTx/>
                <a:buFontTx/>
                <a:buNone/>
              </a:pPr>
              <a:t>11</a:t>
            </a:fld>
            <a:endParaRPr lang="en-US" altLang="en-US" sz="120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noChangeArrowheads="1"/>
          </p:cNvSpPr>
          <p:nvPr>
            <p:ph type="title"/>
          </p:nvPr>
        </p:nvSpPr>
        <p:spPr/>
        <p:txBody>
          <a:bodyPr/>
          <a:lstStyle/>
          <a:p>
            <a:pPr algn="r"/>
            <a:r>
              <a:rPr lang="en-US" altLang="en-US" sz="2400" smtClean="0"/>
              <a:t>Integrating OneWaterSF</a:t>
            </a:r>
          </a:p>
        </p:txBody>
      </p:sp>
      <p:sp>
        <p:nvSpPr>
          <p:cNvPr id="2150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F434FC51-E236-48F2-AFD3-94F8CD8642F5}" type="slidenum">
              <a:rPr lang="en-US" altLang="en-US" sz="1200" smtClean="0">
                <a:latin typeface="Calibri" panose="020F0502020204030204" pitchFamily="34" charset="0"/>
              </a:rPr>
              <a:pPr>
                <a:spcBef>
                  <a:spcPct val="0"/>
                </a:spcBef>
                <a:buClrTx/>
                <a:buFontTx/>
                <a:buNone/>
              </a:pPr>
              <a:t>12</a:t>
            </a:fld>
            <a:endParaRPr lang="en-US" altLang="en-US" sz="1200" smtClean="0">
              <a:latin typeface="Calibri" panose="020F0502020204030204" pitchFamily="34" charset="0"/>
            </a:endParaRPr>
          </a:p>
        </p:txBody>
      </p:sp>
      <p:pic>
        <p:nvPicPr>
          <p:cNvPr id="21508" name="Picture 2" descr="W:\WATER\OneWater\ONEWATERSF\1 Vision\Photos\final system map OneWa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1905000"/>
            <a:ext cx="88265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noChangeArrowheads="1"/>
          </p:cNvSpPr>
          <p:nvPr>
            <p:ph type="title"/>
          </p:nvPr>
        </p:nvSpPr>
        <p:spPr/>
        <p:txBody>
          <a:bodyPr/>
          <a:lstStyle/>
          <a:p>
            <a:pPr algn="r"/>
            <a:r>
              <a:rPr lang="en-US" altLang="en-US" sz="2400" smtClean="0">
                <a:cs typeface="Tahoma" panose="020B0604030504040204" pitchFamily="34" charset="0"/>
              </a:rPr>
              <a:t>Envisioning OneWaterSF</a:t>
            </a:r>
            <a:br>
              <a:rPr lang="en-US" altLang="en-US" sz="2400" smtClean="0">
                <a:cs typeface="Tahoma" panose="020B0604030504040204" pitchFamily="34" charset="0"/>
              </a:rPr>
            </a:br>
            <a:r>
              <a:rPr lang="en-US" altLang="en-US" sz="2400" smtClean="0">
                <a:cs typeface="Tahoma" panose="020B0604030504040204" pitchFamily="34" charset="0"/>
              </a:rPr>
              <a:t>through Guiding Principles</a:t>
            </a:r>
            <a:endParaRPr lang="en-US" altLang="en-US" sz="2400" smtClean="0"/>
          </a:p>
        </p:txBody>
      </p:sp>
      <p:sp>
        <p:nvSpPr>
          <p:cNvPr id="3" name="Content Placeholder 2">
            <a:extLst>
              <a:ext uri="{FF2B5EF4-FFF2-40B4-BE49-F238E27FC236}">
                <a16:creationId xmlns:a16="http://schemas.microsoft.com/office/drawing/2014/main" id="{90B15A88-63C0-4971-BFE3-0093F603146B}"/>
              </a:ext>
            </a:extLst>
          </p:cNvPr>
          <p:cNvSpPr>
            <a:spLocks noGrp="1"/>
          </p:cNvSpPr>
          <p:nvPr>
            <p:ph idx="1"/>
          </p:nvPr>
        </p:nvSpPr>
        <p:spPr>
          <a:xfrm>
            <a:off x="381000" y="1219200"/>
            <a:ext cx="8386763" cy="4191000"/>
          </a:xfrm>
        </p:spPr>
        <p:txBody>
          <a:bodyPr>
            <a:noAutofit/>
          </a:bodyPr>
          <a:lstStyle/>
          <a:p>
            <a:pPr marL="514350" indent="-514350">
              <a:spcAft>
                <a:spcPts val="600"/>
              </a:spcAft>
              <a:buFont typeface="+mj-lt"/>
              <a:buAutoNum type="arabicPeriod"/>
              <a:defRPr/>
            </a:pPr>
            <a:r>
              <a:rPr lang="en-US" sz="2400" dirty="0">
                <a:latin typeface="Times New Roman" panose="02020603050405020304" pitchFamily="18" charset="0"/>
                <a:ea typeface="Tahoma" panose="020B0604030504040204" pitchFamily="34" charset="0"/>
                <a:cs typeface="Times New Roman" panose="02020603050405020304" pitchFamily="18" charset="0"/>
              </a:rPr>
              <a:t>Match the </a:t>
            </a:r>
            <a:r>
              <a:rPr lang="en-US" sz="2400" b="1" dirty="0">
                <a:latin typeface="Times New Roman" panose="02020603050405020304" pitchFamily="18" charset="0"/>
                <a:ea typeface="Tahoma" panose="020B0604030504040204" pitchFamily="34" charset="0"/>
                <a:cs typeface="Times New Roman" panose="02020603050405020304" pitchFamily="18" charset="0"/>
              </a:rPr>
              <a:t>right resource </a:t>
            </a:r>
            <a:r>
              <a:rPr lang="en-US" sz="2400" dirty="0">
                <a:latin typeface="Times New Roman" panose="02020603050405020304" pitchFamily="18" charset="0"/>
                <a:ea typeface="Tahoma" panose="020B0604030504040204" pitchFamily="34" charset="0"/>
                <a:cs typeface="Times New Roman" panose="02020603050405020304" pitchFamily="18" charset="0"/>
              </a:rPr>
              <a:t>to the </a:t>
            </a:r>
            <a:r>
              <a:rPr lang="en-US" sz="2400" b="1" dirty="0">
                <a:latin typeface="Times New Roman" panose="02020603050405020304" pitchFamily="18" charset="0"/>
                <a:ea typeface="Tahoma" panose="020B0604030504040204" pitchFamily="34" charset="0"/>
                <a:cs typeface="Times New Roman" panose="02020603050405020304" pitchFamily="18" charset="0"/>
              </a:rPr>
              <a:t>right use</a:t>
            </a:r>
            <a:r>
              <a:rPr lang="en-US" sz="2400" dirty="0">
                <a:latin typeface="Times New Roman" panose="02020603050405020304" pitchFamily="18" charset="0"/>
                <a:ea typeface="Tahoma" panose="020B0604030504040204" pitchFamily="34" charset="0"/>
                <a:cs typeface="Times New Roman" panose="02020603050405020304" pitchFamily="18" charset="0"/>
              </a:rPr>
              <a:t>.</a:t>
            </a:r>
          </a:p>
          <a:p>
            <a:pPr marL="514350" indent="-514350">
              <a:spcAft>
                <a:spcPts val="600"/>
              </a:spcAft>
              <a:buFont typeface="+mj-lt"/>
              <a:buAutoNum type="arabicPeriod"/>
              <a:defRPr/>
            </a:pP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a:p>
            <a:pPr marL="514350" indent="-514350">
              <a:spcAft>
                <a:spcPts val="600"/>
              </a:spcAft>
              <a:buFont typeface="+mj-lt"/>
              <a:buAutoNum type="arabicPeriod"/>
              <a:defRPr/>
            </a:pPr>
            <a:r>
              <a:rPr lang="en-US" sz="2400" b="1" dirty="0">
                <a:latin typeface="Times New Roman" panose="02020603050405020304" pitchFamily="18" charset="0"/>
                <a:ea typeface="Tahoma" panose="020B0604030504040204" pitchFamily="34" charset="0"/>
                <a:cs typeface="Times New Roman" panose="02020603050405020304" pitchFamily="18" charset="0"/>
              </a:rPr>
              <a:t>Look holistically </a:t>
            </a:r>
            <a:r>
              <a:rPr lang="en-US" sz="2400" dirty="0">
                <a:latin typeface="Times New Roman" panose="02020603050405020304" pitchFamily="18" charset="0"/>
                <a:ea typeface="Tahoma" panose="020B0604030504040204" pitchFamily="34" charset="0"/>
                <a:cs typeface="Times New Roman" panose="02020603050405020304" pitchFamily="18" charset="0"/>
              </a:rPr>
              <a:t>at our water, wastewater, and power systems to develop programs, policies, and projects that provide </a:t>
            </a:r>
            <a:r>
              <a:rPr lang="en-US" sz="2400" b="1" dirty="0">
                <a:latin typeface="Times New Roman" panose="02020603050405020304" pitchFamily="18" charset="0"/>
                <a:ea typeface="Tahoma" panose="020B0604030504040204" pitchFamily="34" charset="0"/>
                <a:cs typeface="Times New Roman" panose="02020603050405020304" pitchFamily="18" charset="0"/>
              </a:rPr>
              <a:t>multiple benefits.</a:t>
            </a:r>
          </a:p>
          <a:p>
            <a:pPr marL="514350" indent="-514350">
              <a:spcAft>
                <a:spcPts val="600"/>
              </a:spcAft>
              <a:buFont typeface="+mj-lt"/>
              <a:buAutoNum type="arabicPeriod"/>
              <a:defRPr/>
            </a:pP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a:p>
            <a:pPr marL="514350" indent="-514350">
              <a:spcAft>
                <a:spcPts val="600"/>
              </a:spcAft>
              <a:buFont typeface="+mj-lt"/>
              <a:buAutoNum type="arabicPeriod"/>
              <a:defRPr/>
            </a:pPr>
            <a:r>
              <a:rPr lang="en-US" sz="2400" dirty="0">
                <a:latin typeface="Times New Roman" panose="02020603050405020304" pitchFamily="18" charset="0"/>
                <a:ea typeface="Tahoma" panose="020B0604030504040204" pitchFamily="34" charset="0"/>
                <a:cs typeface="Times New Roman" panose="02020603050405020304" pitchFamily="18" charset="0"/>
              </a:rPr>
              <a:t>Plan for </a:t>
            </a:r>
            <a:r>
              <a:rPr lang="en-US" sz="2400" b="1" dirty="0">
                <a:latin typeface="Times New Roman" panose="02020603050405020304" pitchFamily="18" charset="0"/>
                <a:ea typeface="Tahoma" panose="020B0604030504040204" pitchFamily="34" charset="0"/>
                <a:cs typeface="Times New Roman" panose="02020603050405020304" pitchFamily="18" charset="0"/>
              </a:rPr>
              <a:t>variable outcomes </a:t>
            </a:r>
            <a:r>
              <a:rPr lang="en-US" sz="2400" dirty="0">
                <a:latin typeface="Times New Roman" panose="02020603050405020304" pitchFamily="18" charset="0"/>
                <a:ea typeface="Tahoma" panose="020B0604030504040204" pitchFamily="34" charset="0"/>
                <a:cs typeface="Times New Roman" panose="02020603050405020304" pitchFamily="18" charset="0"/>
              </a:rPr>
              <a:t>and build in </a:t>
            </a:r>
            <a:r>
              <a:rPr lang="en-US" sz="2400" b="1" dirty="0">
                <a:latin typeface="Times New Roman" panose="02020603050405020304" pitchFamily="18" charset="0"/>
                <a:ea typeface="Tahoma" panose="020B0604030504040204" pitchFamily="34" charset="0"/>
                <a:cs typeface="Times New Roman" panose="02020603050405020304" pitchFamily="18" charset="0"/>
              </a:rPr>
              <a:t>flexibility</a:t>
            </a:r>
            <a:r>
              <a:rPr lang="en-US" sz="2400" dirty="0">
                <a:latin typeface="Times New Roman" panose="02020603050405020304" pitchFamily="18" charset="0"/>
                <a:ea typeface="Tahoma" panose="020B0604030504040204" pitchFamily="34" charset="0"/>
                <a:cs typeface="Times New Roman" panose="02020603050405020304" pitchFamily="18" charset="0"/>
              </a:rPr>
              <a:t> to </a:t>
            </a:r>
            <a:r>
              <a:rPr lang="en-US" sz="2400" b="1" dirty="0">
                <a:latin typeface="Times New Roman" panose="02020603050405020304" pitchFamily="18" charset="0"/>
                <a:ea typeface="Tahoma" panose="020B0604030504040204" pitchFamily="34" charset="0"/>
                <a:cs typeface="Times New Roman" panose="02020603050405020304" pitchFamily="18" charset="0"/>
              </a:rPr>
              <a:t>adapt</a:t>
            </a:r>
            <a:r>
              <a:rPr lang="en-US" sz="2400" dirty="0">
                <a:latin typeface="Times New Roman" panose="02020603050405020304" pitchFamily="18" charset="0"/>
                <a:ea typeface="Tahoma" panose="020B0604030504040204" pitchFamily="34" charset="0"/>
                <a:cs typeface="Times New Roman" panose="02020603050405020304" pitchFamily="18" charset="0"/>
              </a:rPr>
              <a:t> to future changes.</a:t>
            </a:r>
          </a:p>
          <a:p>
            <a:pPr marL="514350" indent="-514350">
              <a:spcAft>
                <a:spcPts val="600"/>
              </a:spcAft>
              <a:buFont typeface="+mj-lt"/>
              <a:buAutoNum type="arabicPeriod"/>
              <a:defRPr/>
            </a:pP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a:p>
            <a:pPr marL="514350" indent="-514350">
              <a:spcAft>
                <a:spcPts val="600"/>
              </a:spcAft>
              <a:buFont typeface="+mj-lt"/>
              <a:buAutoNum type="arabicPeriod"/>
              <a:defRPr/>
            </a:pPr>
            <a:r>
              <a:rPr lang="en-US" sz="2400" dirty="0">
                <a:latin typeface="Times New Roman" panose="02020603050405020304" pitchFamily="18" charset="0"/>
                <a:ea typeface="Tahoma" panose="020B0604030504040204" pitchFamily="34" charset="0"/>
                <a:cs typeface="Times New Roman" panose="02020603050405020304" pitchFamily="18" charset="0"/>
              </a:rPr>
              <a:t>Develop projects and programs that </a:t>
            </a:r>
            <a:r>
              <a:rPr lang="en-US" sz="2400" b="1" dirty="0">
                <a:latin typeface="Times New Roman" panose="02020603050405020304" pitchFamily="18" charset="0"/>
                <a:ea typeface="Tahoma" panose="020B0604030504040204" pitchFamily="34" charset="0"/>
                <a:cs typeface="Times New Roman" panose="02020603050405020304" pitchFamily="18" charset="0"/>
              </a:rPr>
              <a:t>conserve resources </a:t>
            </a:r>
            <a:r>
              <a:rPr lang="en-US" sz="2400" dirty="0">
                <a:latin typeface="Times New Roman" panose="02020603050405020304" pitchFamily="18" charset="0"/>
                <a:ea typeface="Tahoma" panose="020B0604030504040204" pitchFamily="34" charset="0"/>
                <a:cs typeface="Times New Roman" panose="02020603050405020304" pitchFamily="18" charset="0"/>
              </a:rPr>
              <a:t>and </a:t>
            </a:r>
            <a:r>
              <a:rPr lang="en-US" sz="2400" b="1" dirty="0">
                <a:latin typeface="Times New Roman" panose="02020603050405020304" pitchFamily="18" charset="0"/>
                <a:ea typeface="Tahoma" panose="020B0604030504040204" pitchFamily="34" charset="0"/>
                <a:cs typeface="Times New Roman" panose="02020603050405020304" pitchFamily="18" charset="0"/>
              </a:rPr>
              <a:t>promote ecosystem health</a:t>
            </a:r>
            <a:r>
              <a:rPr lang="en-US" sz="2400" dirty="0">
                <a:latin typeface="Times New Roman" panose="02020603050405020304" pitchFamily="18" charset="0"/>
                <a:ea typeface="Tahoma" panose="020B0604030504040204" pitchFamily="34" charset="0"/>
                <a:cs typeface="Times New Roman" panose="02020603050405020304" pitchFamily="18" charset="0"/>
              </a:rPr>
              <a:t>, including the health and quality of watersheds, the San Francisco Bay, and the Pacific Ocean.</a:t>
            </a:r>
          </a:p>
          <a:p>
            <a:pPr>
              <a:defRPr/>
            </a:pP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355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BEEFF4EA-8335-4D86-940E-3FD7B177287C}" type="slidenum">
              <a:rPr lang="en-US" altLang="en-US" sz="1200" smtClean="0">
                <a:latin typeface="Calibri" panose="020F0502020204030204" pitchFamily="34" charset="0"/>
              </a:rPr>
              <a:pPr>
                <a:spcBef>
                  <a:spcPct val="0"/>
                </a:spcBef>
                <a:buClrTx/>
                <a:buFontTx/>
                <a:buNone/>
              </a:pPr>
              <a:t>13</a:t>
            </a:fld>
            <a:endParaRPr lang="en-US" altLang="en-US" sz="120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noChangeArrowheads="1"/>
          </p:cNvSpPr>
          <p:nvPr>
            <p:ph type="title"/>
          </p:nvPr>
        </p:nvSpPr>
        <p:spPr/>
        <p:txBody>
          <a:bodyPr/>
          <a:lstStyle/>
          <a:p>
            <a:pPr algn="r"/>
            <a:r>
              <a:rPr lang="en-US" altLang="en-US" sz="2400" smtClean="0">
                <a:cs typeface="Tahoma" panose="020B0604030504040204" pitchFamily="34" charset="0"/>
              </a:rPr>
              <a:t>Envisioning OneWaterSF</a:t>
            </a:r>
            <a:br>
              <a:rPr lang="en-US" altLang="en-US" sz="2400" smtClean="0">
                <a:cs typeface="Tahoma" panose="020B0604030504040204" pitchFamily="34" charset="0"/>
              </a:rPr>
            </a:br>
            <a:r>
              <a:rPr lang="en-US" altLang="en-US" sz="2400" smtClean="0">
                <a:cs typeface="Tahoma" panose="020B0604030504040204" pitchFamily="34" charset="0"/>
              </a:rPr>
              <a:t>through Guiding Principles</a:t>
            </a:r>
            <a:endParaRPr lang="en-US" altLang="en-US" sz="2400" smtClean="0"/>
          </a:p>
        </p:txBody>
      </p:sp>
      <p:sp>
        <p:nvSpPr>
          <p:cNvPr id="3" name="Content Placeholder 2">
            <a:extLst>
              <a:ext uri="{FF2B5EF4-FFF2-40B4-BE49-F238E27FC236}">
                <a16:creationId xmlns:a16="http://schemas.microsoft.com/office/drawing/2014/main" id="{79E22C3B-1F4A-48B0-9B3B-F84DCEA09CD2}"/>
              </a:ext>
            </a:extLst>
          </p:cNvPr>
          <p:cNvSpPr>
            <a:spLocks noGrp="1"/>
          </p:cNvSpPr>
          <p:nvPr>
            <p:ph idx="1"/>
          </p:nvPr>
        </p:nvSpPr>
        <p:spPr>
          <a:xfrm>
            <a:off x="304800" y="1219200"/>
            <a:ext cx="8386763" cy="4191000"/>
          </a:xfrm>
        </p:spPr>
        <p:txBody>
          <a:bodyPr>
            <a:noAutofit/>
          </a:bodyPr>
          <a:lstStyle/>
          <a:p>
            <a:pPr marL="514350" indent="-514350">
              <a:spcAft>
                <a:spcPts val="600"/>
              </a:spcAft>
              <a:buFont typeface="+mj-lt"/>
              <a:buAutoNum type="arabicPeriod" startAt="5"/>
              <a:defRPr/>
            </a:pPr>
            <a:r>
              <a:rPr lang="en-US" sz="2400" dirty="0">
                <a:latin typeface="Times New Roman" panose="02020603050405020304" pitchFamily="18" charset="0"/>
                <a:ea typeface="Tahoma" panose="020B0604030504040204" pitchFamily="34" charset="0"/>
                <a:cs typeface="Times New Roman" panose="02020603050405020304" pitchFamily="18" charset="0"/>
              </a:rPr>
              <a:t>Work </a:t>
            </a:r>
            <a:r>
              <a:rPr lang="en-US" sz="2400" b="1" dirty="0">
                <a:latin typeface="Times New Roman" panose="02020603050405020304" pitchFamily="18" charset="0"/>
                <a:ea typeface="Tahoma" panose="020B0604030504040204" pitchFamily="34" charset="0"/>
                <a:cs typeface="Times New Roman" panose="02020603050405020304" pitchFamily="18" charset="0"/>
              </a:rPr>
              <a:t>across traditional boundaries </a:t>
            </a:r>
            <a:r>
              <a:rPr lang="en-US" sz="2400" dirty="0">
                <a:latin typeface="Times New Roman" panose="02020603050405020304" pitchFamily="18" charset="0"/>
                <a:ea typeface="Tahoma" panose="020B0604030504040204" pitchFamily="34" charset="0"/>
                <a:cs typeface="Times New Roman" panose="02020603050405020304" pitchFamily="18" charset="0"/>
              </a:rPr>
              <a:t>within our organization to foster collaboration that results in the efficient use of water, wastewater, energy, and financial resources.</a:t>
            </a:r>
          </a:p>
          <a:p>
            <a:pPr marL="514350" indent="-514350">
              <a:spcAft>
                <a:spcPts val="600"/>
              </a:spcAft>
              <a:buFont typeface="+mj-lt"/>
              <a:buAutoNum type="arabicPeriod" startAt="5"/>
              <a:defRPr/>
            </a:pP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a:p>
            <a:pPr marL="514350" indent="-514350">
              <a:spcAft>
                <a:spcPts val="600"/>
              </a:spcAft>
              <a:buFont typeface="+mj-lt"/>
              <a:buAutoNum type="arabicPeriod" startAt="5"/>
              <a:defRPr/>
            </a:pPr>
            <a:r>
              <a:rPr lang="en-US" sz="2400" b="1" dirty="0">
                <a:latin typeface="Times New Roman" panose="02020603050405020304" pitchFamily="18" charset="0"/>
                <a:ea typeface="Tahoma" panose="020B0604030504040204" pitchFamily="34" charset="0"/>
                <a:cs typeface="Times New Roman" panose="02020603050405020304" pitchFamily="18" charset="0"/>
              </a:rPr>
              <a:t>Engage our communities </a:t>
            </a:r>
            <a:r>
              <a:rPr lang="en-US" sz="2400" dirty="0">
                <a:latin typeface="Times New Roman" panose="02020603050405020304" pitchFamily="18" charset="0"/>
                <a:ea typeface="Tahoma" panose="020B0604030504040204" pitchFamily="34" charset="0"/>
                <a:cs typeface="Times New Roman" panose="02020603050405020304" pitchFamily="18" charset="0"/>
              </a:rPr>
              <a:t>to foster awareness and collaboration around </a:t>
            </a:r>
            <a:r>
              <a:rPr lang="en-US" sz="2400" dirty="0" err="1">
                <a:latin typeface="Times New Roman" panose="02020603050405020304" pitchFamily="18" charset="0"/>
                <a:ea typeface="Tahoma" panose="020B0604030504040204" pitchFamily="34" charset="0"/>
                <a:cs typeface="Times New Roman" panose="02020603050405020304" pitchFamily="18" charset="0"/>
              </a:rPr>
              <a:t>OneWaterSF</a:t>
            </a:r>
            <a:r>
              <a:rPr lang="en-US" sz="2400" dirty="0">
                <a:latin typeface="Times New Roman" panose="02020603050405020304" pitchFamily="18" charset="0"/>
                <a:ea typeface="Tahoma" panose="020B0604030504040204" pitchFamily="34" charset="0"/>
                <a:cs typeface="Times New Roman" panose="02020603050405020304" pitchFamily="18" charset="0"/>
              </a:rPr>
              <a:t>.</a:t>
            </a:r>
          </a:p>
          <a:p>
            <a:pPr marL="514350" indent="-514350">
              <a:spcAft>
                <a:spcPts val="600"/>
              </a:spcAft>
              <a:buFont typeface="+mj-lt"/>
              <a:buAutoNum type="arabicPeriod" startAt="5"/>
              <a:defRPr/>
            </a:pP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a:p>
            <a:pPr marL="514350" indent="-514350">
              <a:spcAft>
                <a:spcPts val="600"/>
              </a:spcAft>
              <a:buFont typeface="+mj-lt"/>
              <a:buAutoNum type="arabicPeriod" startAt="5"/>
              <a:defRPr/>
            </a:pPr>
            <a:r>
              <a:rPr lang="en-US" sz="2400" b="1" dirty="0">
                <a:latin typeface="Times New Roman" panose="02020603050405020304" pitchFamily="18" charset="0"/>
                <a:ea typeface="Tahoma" panose="020B0604030504040204" pitchFamily="34" charset="0"/>
                <a:cs typeface="Times New Roman" panose="02020603050405020304" pitchFamily="18" charset="0"/>
              </a:rPr>
              <a:t>Pursue partnerships </a:t>
            </a:r>
            <a:r>
              <a:rPr lang="en-US" sz="2400" dirty="0">
                <a:latin typeface="Times New Roman" panose="02020603050405020304" pitchFamily="18" charset="0"/>
                <a:ea typeface="Tahoma" panose="020B0604030504040204" pitchFamily="34" charset="0"/>
                <a:cs typeface="Times New Roman" panose="02020603050405020304" pitchFamily="18" charset="0"/>
              </a:rPr>
              <a:t>with other agencies, the private sector, and other stakeholders to generate new and creative ideas.</a:t>
            </a:r>
          </a:p>
          <a:p>
            <a:pPr marL="514350" indent="-514350">
              <a:spcAft>
                <a:spcPts val="600"/>
              </a:spcAft>
              <a:buFont typeface="+mj-lt"/>
              <a:buAutoNum type="arabicPeriod" startAt="5"/>
              <a:defRPr/>
            </a:pP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a:p>
            <a:pPr marL="514350" indent="-514350">
              <a:spcAft>
                <a:spcPts val="600"/>
              </a:spcAft>
              <a:buFont typeface="+mj-lt"/>
              <a:buAutoNum type="arabicPeriod" startAt="5"/>
              <a:defRPr/>
            </a:pPr>
            <a:r>
              <a:rPr lang="en-US" sz="2400" b="1" dirty="0">
                <a:latin typeface="Times New Roman" panose="02020603050405020304" pitchFamily="18" charset="0"/>
                <a:ea typeface="Tahoma" panose="020B0604030504040204" pitchFamily="34" charset="0"/>
                <a:cs typeface="Times New Roman" panose="02020603050405020304" pitchFamily="18" charset="0"/>
              </a:rPr>
              <a:t>Pilot state-of-the-art technologies</a:t>
            </a:r>
            <a:r>
              <a:rPr lang="en-US" sz="2400" dirty="0">
                <a:latin typeface="Times New Roman" panose="02020603050405020304" pitchFamily="18" charset="0"/>
                <a:ea typeface="Tahoma" panose="020B0604030504040204" pitchFamily="34" charset="0"/>
                <a:cs typeface="Times New Roman" panose="02020603050405020304" pitchFamily="18" charset="0"/>
              </a:rPr>
              <a:t>, and test new approaches to develop </a:t>
            </a:r>
            <a:r>
              <a:rPr lang="en-US" sz="2400" b="1" dirty="0">
                <a:latin typeface="Times New Roman" panose="02020603050405020304" pitchFamily="18" charset="0"/>
                <a:ea typeface="Tahoma" panose="020B0604030504040204" pitchFamily="34" charset="0"/>
                <a:cs typeface="Times New Roman" panose="02020603050405020304" pitchFamily="18" charset="0"/>
              </a:rPr>
              <a:t>new business practices</a:t>
            </a:r>
            <a:r>
              <a:rPr lang="en-US" sz="2400" dirty="0">
                <a:latin typeface="Times New Roman" panose="02020603050405020304" pitchFamily="18" charset="0"/>
                <a:ea typeface="Tahoma" panose="020B0604030504040204" pitchFamily="34" charset="0"/>
                <a:cs typeface="Times New Roman" panose="02020603050405020304" pitchFamily="18" charset="0"/>
              </a:rPr>
              <a:t>.</a:t>
            </a:r>
          </a:p>
          <a:p>
            <a:pPr>
              <a:defRPr/>
            </a:pP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560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A2AC1C3E-2F3F-4EC2-8825-83147BDA569C}" type="slidenum">
              <a:rPr lang="en-US" altLang="en-US" sz="1200" smtClean="0">
                <a:latin typeface="Calibri" panose="020F0502020204030204" pitchFamily="34" charset="0"/>
              </a:rPr>
              <a:pPr>
                <a:spcBef>
                  <a:spcPct val="0"/>
                </a:spcBef>
                <a:buClrTx/>
                <a:buFontTx/>
                <a:buNone/>
              </a:pPr>
              <a:t>14</a:t>
            </a:fld>
            <a:endParaRPr lang="en-US" altLang="en-US" sz="120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noChangeArrowheads="1"/>
          </p:cNvSpPr>
          <p:nvPr>
            <p:ph type="title"/>
          </p:nvPr>
        </p:nvSpPr>
        <p:spPr>
          <a:xfrm>
            <a:off x="1905000" y="228600"/>
            <a:ext cx="6781800" cy="838200"/>
          </a:xfrm>
        </p:spPr>
        <p:txBody>
          <a:bodyPr/>
          <a:lstStyle/>
          <a:p>
            <a:pPr algn="r"/>
            <a:r>
              <a:rPr lang="en-US" altLang="en-US" sz="2400" smtClean="0">
                <a:cs typeface="Tahoma" panose="020B0604030504040204" pitchFamily="34" charset="0"/>
              </a:rPr>
              <a:t>Viewing Our Work Within OneWaterSF </a:t>
            </a:r>
            <a:endParaRPr lang="en-US" altLang="en-US" sz="2400" smtClean="0">
              <a:solidFill>
                <a:srgbClr val="FF0000"/>
              </a:solidFill>
              <a:cs typeface="Tahoma" panose="020B0604030504040204" pitchFamily="34" charset="0"/>
            </a:endParaRPr>
          </a:p>
        </p:txBody>
      </p:sp>
      <p:sp>
        <p:nvSpPr>
          <p:cNvPr id="3" name="Content Placeholder 2">
            <a:extLst>
              <a:ext uri="{FF2B5EF4-FFF2-40B4-BE49-F238E27FC236}">
                <a16:creationId xmlns:a16="http://schemas.microsoft.com/office/drawing/2014/main" id="{22988716-CAF3-4EFE-AFEA-59B9D329F8D1}"/>
              </a:ext>
            </a:extLst>
          </p:cNvPr>
          <p:cNvSpPr>
            <a:spLocks noGrp="1"/>
          </p:cNvSpPr>
          <p:nvPr>
            <p:ph idx="1"/>
          </p:nvPr>
        </p:nvSpPr>
        <p:spPr>
          <a:xfrm>
            <a:off x="381000" y="1223963"/>
            <a:ext cx="8610600" cy="4994275"/>
          </a:xfrm>
        </p:spPr>
        <p:txBody>
          <a:bodyPr>
            <a:noAutofit/>
          </a:bodyPr>
          <a:lstStyle/>
          <a:p>
            <a:pPr marL="0" indent="0">
              <a:buFontTx/>
              <a:buNone/>
              <a:defRPr/>
            </a:pPr>
            <a:r>
              <a:rPr lang="en-US" sz="2000" dirty="0">
                <a:ea typeface="Tahoma" panose="020B0604030504040204" pitchFamily="34" charset="0"/>
                <a:cs typeface="Tahoma" panose="020B0604030504040204" pitchFamily="34" charset="0"/>
              </a:rPr>
              <a:t>Think about </a:t>
            </a:r>
            <a:r>
              <a:rPr lang="en-US" sz="2000" dirty="0" err="1">
                <a:ea typeface="Tahoma" panose="020B0604030504040204" pitchFamily="34" charset="0"/>
                <a:cs typeface="Tahoma" panose="020B0604030504040204" pitchFamily="34" charset="0"/>
              </a:rPr>
              <a:t>OneWaterSF</a:t>
            </a:r>
            <a:r>
              <a:rPr lang="en-US" sz="2000" dirty="0">
                <a:ea typeface="Tahoma" panose="020B0604030504040204" pitchFamily="34" charset="0"/>
                <a:cs typeface="Tahoma" panose="020B0604030504040204" pitchFamily="34" charset="0"/>
              </a:rPr>
              <a:t> Guiding Principles in the early stages of a project:</a:t>
            </a:r>
          </a:p>
          <a:p>
            <a:pPr>
              <a:defRPr/>
            </a:pPr>
            <a:r>
              <a:rPr lang="en-US" sz="2000" dirty="0">
                <a:ea typeface="Tahoma" panose="020B0604030504040204" pitchFamily="34" charset="0"/>
                <a:cs typeface="Tahoma" panose="020B0604030504040204" pitchFamily="34" charset="0"/>
              </a:rPr>
              <a:t>Is the project designed to match the right resources to the most appropriate use(s)? </a:t>
            </a:r>
          </a:p>
          <a:p>
            <a:pPr lvl="1">
              <a:defRPr/>
            </a:pPr>
            <a:r>
              <a:rPr lang="en-US" dirty="0">
                <a:ea typeface="Tahoma" panose="020B0604030504040204" pitchFamily="34" charset="0"/>
                <a:cs typeface="Tahoma" panose="020B0604030504040204" pitchFamily="34" charset="0"/>
              </a:rPr>
              <a:t>Can the project be modified to better utilize the resources of the SFPUC, or better meet the need(s) for which it is designed?</a:t>
            </a:r>
          </a:p>
          <a:p>
            <a:pPr lvl="1">
              <a:defRPr/>
            </a:pPr>
            <a:endParaRPr lang="en-US" dirty="0">
              <a:ea typeface="Tahoma" panose="020B0604030504040204" pitchFamily="34" charset="0"/>
              <a:cs typeface="Tahoma" panose="020B0604030504040204" pitchFamily="34" charset="0"/>
            </a:endParaRPr>
          </a:p>
          <a:p>
            <a:pPr>
              <a:defRPr/>
            </a:pPr>
            <a:r>
              <a:rPr lang="en-US" sz="2000" dirty="0">
                <a:ea typeface="Tahoma" panose="020B0604030504040204" pitchFamily="34" charset="0"/>
                <a:cs typeface="Tahoma" panose="020B0604030504040204" pitchFamily="34" charset="0"/>
              </a:rPr>
              <a:t>Does the project present opportunities to:</a:t>
            </a:r>
          </a:p>
          <a:p>
            <a:pPr lvl="1">
              <a:defRPr/>
            </a:pPr>
            <a:r>
              <a:rPr lang="en-US" dirty="0">
                <a:ea typeface="Tahoma" panose="020B0604030504040204" pitchFamily="34" charset="0"/>
                <a:cs typeface="Tahoma" panose="020B0604030504040204" pitchFamily="34" charset="0"/>
              </a:rPr>
              <a:t>Impact or benefit other resource areas?</a:t>
            </a:r>
          </a:p>
          <a:p>
            <a:pPr lvl="1">
              <a:defRPr/>
            </a:pPr>
            <a:r>
              <a:rPr lang="en-US" dirty="0">
                <a:ea typeface="Tahoma" panose="020B0604030504040204" pitchFamily="34" charset="0"/>
                <a:cs typeface="Tahoma" panose="020B0604030504040204" pitchFamily="34" charset="0"/>
              </a:rPr>
              <a:t>Work across traditional boundaries within the SFPUC to provide multiple benefits?</a:t>
            </a:r>
          </a:p>
          <a:p>
            <a:pPr lvl="1">
              <a:defRPr/>
            </a:pPr>
            <a:r>
              <a:rPr lang="en-US" dirty="0">
                <a:ea typeface="Tahoma" panose="020B0604030504040204" pitchFamily="34" charset="0"/>
                <a:cs typeface="Tahoma" panose="020B0604030504040204" pitchFamily="34" charset="0"/>
              </a:rPr>
              <a:t>Partner with other agencies, private sector or others for funding or research?</a:t>
            </a:r>
          </a:p>
          <a:p>
            <a:pPr lvl="1">
              <a:defRPr/>
            </a:pPr>
            <a:r>
              <a:rPr lang="en-US" dirty="0">
                <a:ea typeface="Tahoma" panose="020B0604030504040204" pitchFamily="34" charset="0"/>
                <a:cs typeface="Tahoma" panose="020B0604030504040204" pitchFamily="34" charset="0"/>
              </a:rPr>
              <a:t>Pilot state-of-the-art technologies or implement new approaches?</a:t>
            </a:r>
          </a:p>
          <a:p>
            <a:pPr marL="0" indent="0">
              <a:buFontTx/>
              <a:buNone/>
              <a:defRPr/>
            </a:pPr>
            <a:endParaRPr lang="en-US" sz="2000" dirty="0">
              <a:ea typeface="Tahoma" panose="020B0604030504040204" pitchFamily="34" charset="0"/>
              <a:cs typeface="Tahoma" panose="020B0604030504040204" pitchFamily="34" charset="0"/>
            </a:endParaRPr>
          </a:p>
          <a:p>
            <a:pPr lvl="1">
              <a:defRPr/>
            </a:pPr>
            <a:endParaRPr lang="en-US" sz="2400" dirty="0">
              <a:latin typeface="Calibri" panose="020F0502020204030204" pitchFamily="34" charset="0"/>
              <a:ea typeface="Tahoma" panose="020B0604030504040204" pitchFamily="34" charset="0"/>
              <a:cs typeface="Tahoma" panose="020B0604030504040204" pitchFamily="34" charset="0"/>
            </a:endParaRPr>
          </a:p>
          <a:p>
            <a:pPr lvl="1">
              <a:defRPr/>
            </a:pPr>
            <a:endParaRPr lang="en-US" sz="2400" dirty="0">
              <a:latin typeface="Calibri" panose="020F0502020204030204" pitchFamily="34" charset="0"/>
              <a:ea typeface="Tahoma" panose="020B0604030504040204" pitchFamily="34" charset="0"/>
              <a:cs typeface="Tahoma" panose="020B0604030504040204" pitchFamily="34" charset="0"/>
            </a:endParaRPr>
          </a:p>
          <a:p>
            <a:pPr lvl="1">
              <a:defRPr/>
            </a:pPr>
            <a:endParaRPr lang="en-US" sz="2400" dirty="0">
              <a:latin typeface="Calibri" panose="020F0502020204030204" pitchFamily="34" charset="0"/>
              <a:ea typeface="Tahoma" panose="020B0604030504040204" pitchFamily="34" charset="0"/>
              <a:cs typeface="Tahoma" panose="020B0604030504040204" pitchFamily="34" charset="0"/>
            </a:endParaRP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04DB9454-04B6-40DC-AAF7-D716F479BB8A}" type="slidenum">
              <a:rPr lang="en-US" altLang="en-US" sz="1200" smtClean="0">
                <a:latin typeface="Calibri" panose="020F0502020204030204" pitchFamily="34" charset="0"/>
              </a:rPr>
              <a:pPr>
                <a:spcBef>
                  <a:spcPct val="0"/>
                </a:spcBef>
                <a:buClrTx/>
                <a:buFontTx/>
                <a:buNone/>
              </a:pPr>
              <a:t>15</a:t>
            </a:fld>
            <a:endParaRPr lang="en-US" altLang="en-US" sz="120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noChangeArrowheads="1"/>
          </p:cNvSpPr>
          <p:nvPr>
            <p:ph type="title"/>
          </p:nvPr>
        </p:nvSpPr>
        <p:spPr/>
        <p:txBody>
          <a:bodyPr/>
          <a:lstStyle/>
          <a:p>
            <a:pPr algn="r"/>
            <a:r>
              <a:rPr lang="en-US" altLang="en-US" sz="2400" smtClean="0"/>
              <a:t>Creating OneWaterSF Initiatives</a:t>
            </a:r>
          </a:p>
        </p:txBody>
      </p:sp>
      <p:sp>
        <p:nvSpPr>
          <p:cNvPr id="21507" name="Content Placeholder 2">
            <a:extLst>
              <a:ext uri="{FF2B5EF4-FFF2-40B4-BE49-F238E27FC236}">
                <a16:creationId xmlns:a16="http://schemas.microsoft.com/office/drawing/2014/main" id="{98A8264D-6AE3-4A27-A2FD-67497CBE56AA}"/>
              </a:ext>
            </a:extLst>
          </p:cNvPr>
          <p:cNvSpPr>
            <a:spLocks noGrp="1"/>
          </p:cNvSpPr>
          <p:nvPr>
            <p:ph sz="half" idx="1"/>
          </p:nvPr>
        </p:nvSpPr>
        <p:spPr>
          <a:xfrm>
            <a:off x="131763" y="1828800"/>
            <a:ext cx="3830637" cy="4419600"/>
          </a:xfrm>
        </p:spPr>
        <p:txBody>
          <a:bodyPr/>
          <a:lstStyle/>
          <a:p>
            <a:pPr>
              <a:defRPr/>
            </a:pPr>
            <a:r>
              <a:rPr lang="en-US" altLang="en-US" sz="2400" dirty="0"/>
              <a:t>Review existing or planned projects </a:t>
            </a:r>
          </a:p>
          <a:p>
            <a:pPr>
              <a:defRPr/>
            </a:pPr>
            <a:endParaRPr lang="en-US" altLang="en-US" sz="2400" dirty="0"/>
          </a:p>
          <a:p>
            <a:pPr>
              <a:defRPr/>
            </a:pPr>
            <a:r>
              <a:rPr lang="en-US" altLang="en-US" sz="2400" dirty="0"/>
              <a:t>Identify opportunities to better leverage collaboration</a:t>
            </a:r>
          </a:p>
          <a:p>
            <a:pPr>
              <a:defRPr/>
            </a:pPr>
            <a:endParaRPr lang="en-US" altLang="en-US" sz="2400" dirty="0"/>
          </a:p>
          <a:p>
            <a:pPr>
              <a:defRPr/>
            </a:pPr>
            <a:r>
              <a:rPr lang="en-US" altLang="en-US" sz="2400" dirty="0" err="1"/>
              <a:t>OneWaterSF</a:t>
            </a:r>
            <a:r>
              <a:rPr lang="en-US" altLang="en-US" sz="2400" dirty="0"/>
              <a:t> is city-wide and applicable on a local and regional scale</a:t>
            </a:r>
          </a:p>
          <a:p>
            <a:pPr>
              <a:defRPr/>
            </a:pPr>
            <a:endParaRPr lang="en-US" altLang="en-US" dirty="0"/>
          </a:p>
          <a:p>
            <a:pPr marL="0" indent="0">
              <a:buFontTx/>
              <a:buNone/>
              <a:defRPr/>
            </a:pPr>
            <a:endParaRPr lang="en-US" altLang="en-US" dirty="0"/>
          </a:p>
        </p:txBody>
      </p:sp>
      <p:sp>
        <p:nvSpPr>
          <p:cNvPr id="2867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526C5990-1DF0-43FB-8760-63BFBFE9B664}" type="slidenum">
              <a:rPr lang="en-US" altLang="en-US" sz="1200" smtClean="0">
                <a:latin typeface="Calibri" panose="020F0502020204030204" pitchFamily="34" charset="0"/>
              </a:rPr>
              <a:pPr>
                <a:spcBef>
                  <a:spcPct val="0"/>
                </a:spcBef>
                <a:buClrTx/>
                <a:buFontTx/>
                <a:buNone/>
              </a:pPr>
              <a:t>16</a:t>
            </a:fld>
            <a:endParaRPr lang="en-US" altLang="en-US" sz="1200" smtClean="0">
              <a:latin typeface="Calibri" panose="020F0502020204030204" pitchFamily="34" charset="0"/>
            </a:endParaRPr>
          </a:p>
        </p:txBody>
      </p:sp>
      <p:pic>
        <p:nvPicPr>
          <p:cNvPr id="6" name="Content Placeholder 5">
            <a:extLst>
              <a:ext uri="{FF2B5EF4-FFF2-40B4-BE49-F238E27FC236}">
                <a16:creationId xmlns:a16="http://schemas.microsoft.com/office/drawing/2014/main" id="{0058F3DE-17CE-412E-9110-D1A671574007}"/>
              </a:ext>
            </a:extLst>
          </p:cNvPr>
          <p:cNvPicPr>
            <a:picLocks noGrp="1" noChangeAspect="1"/>
          </p:cNvPicPr>
          <p:nvPr>
            <p:ph sz="half" idx="2"/>
          </p:nvPr>
        </p:nvPicPr>
        <p:blipFill>
          <a:blip r:embed="rId2"/>
          <a:stretch>
            <a:fillRect/>
          </a:stretch>
        </p:blipFill>
        <p:spPr>
          <a:xfrm>
            <a:off x="4114800" y="1828800"/>
            <a:ext cx="5230813" cy="4210050"/>
          </a:xfrm>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noChangeArrowheads="1"/>
          </p:cNvSpPr>
          <p:nvPr>
            <p:ph type="title"/>
          </p:nvPr>
        </p:nvSpPr>
        <p:spPr/>
        <p:txBody>
          <a:bodyPr/>
          <a:lstStyle/>
          <a:p>
            <a:pPr algn="r"/>
            <a:r>
              <a:rPr lang="en-US" altLang="en-US" sz="2400" smtClean="0"/>
              <a:t>Matching the Right Water for the Right Use</a:t>
            </a:r>
          </a:p>
        </p:txBody>
      </p:sp>
      <p:sp>
        <p:nvSpPr>
          <p:cNvPr id="29699" name="Content Placeholder 1"/>
          <p:cNvSpPr>
            <a:spLocks noGrp="1" noChangeArrowheads="1"/>
          </p:cNvSpPr>
          <p:nvPr>
            <p:ph sz="half" idx="1"/>
          </p:nvPr>
        </p:nvSpPr>
        <p:spPr>
          <a:xfrm>
            <a:off x="381000" y="1676400"/>
            <a:ext cx="4116388" cy="4191000"/>
          </a:xfrm>
        </p:spPr>
        <p:txBody>
          <a:bodyPr/>
          <a:lstStyle/>
          <a:p>
            <a:r>
              <a:rPr lang="en-US" altLang="en-US" sz="2400" smtClean="0"/>
              <a:t>Groundwater used for irrigation and wastewater underutilized resource</a:t>
            </a:r>
          </a:p>
          <a:p>
            <a:endParaRPr lang="en-US" altLang="en-US" sz="2400" smtClean="0"/>
          </a:p>
          <a:p>
            <a:r>
              <a:rPr lang="en-US" altLang="en-US" sz="2400" smtClean="0"/>
              <a:t>Produce recycled water for irrigation of large parks and golf courses</a:t>
            </a:r>
          </a:p>
          <a:p>
            <a:endParaRPr lang="en-US" altLang="en-US" sz="2400" smtClean="0"/>
          </a:p>
          <a:p>
            <a:r>
              <a:rPr lang="en-US" altLang="en-US" sz="2400" smtClean="0"/>
              <a:t>Save potable water and enable groundwater use for drinking</a:t>
            </a:r>
          </a:p>
          <a:p>
            <a:endParaRPr lang="en-US" altLang="en-US" sz="2400" smtClean="0"/>
          </a:p>
        </p:txBody>
      </p:sp>
      <p:sp>
        <p:nvSpPr>
          <p:cNvPr id="2970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B30A459A-EC39-4F91-9AFC-50F5825DCFBA}" type="slidenum">
              <a:rPr lang="en-US" altLang="en-US" sz="1200" smtClean="0">
                <a:latin typeface="Calibri" panose="020F0502020204030204" pitchFamily="34" charset="0"/>
              </a:rPr>
              <a:pPr>
                <a:spcBef>
                  <a:spcPct val="0"/>
                </a:spcBef>
                <a:buClrTx/>
                <a:buFontTx/>
                <a:buNone/>
              </a:pPr>
              <a:t>17</a:t>
            </a:fld>
            <a:endParaRPr lang="en-US" altLang="en-US" sz="1200" smtClean="0">
              <a:latin typeface="Calibri" panose="020F0502020204030204" pitchFamily="34" charset="0"/>
            </a:endParaRPr>
          </a:p>
        </p:txBody>
      </p:sp>
      <p:pic>
        <p:nvPicPr>
          <p:cNvPr id="7" name="Picture 7" descr="windmill31">
            <a:extLst>
              <a:ext uri="{FF2B5EF4-FFF2-40B4-BE49-F238E27FC236}">
                <a16:creationId xmlns:a16="http://schemas.microsoft.com/office/drawing/2014/main" id="{4B1160A6-17F6-407D-B255-DA7C8B8934DD}"/>
              </a:ext>
            </a:extLst>
          </p:cNvPr>
          <p:cNvPicPr>
            <a:picLocks noGrp="1" noChangeAspect="1" noChangeArrowheads="1"/>
          </p:cNvPicPr>
          <p:nvPr>
            <p:ph sz="half" idx="2"/>
          </p:nvPr>
        </p:nvPicPr>
        <p:blipFill>
          <a:blip r:embed="rId2">
            <a:extLst/>
          </a:blip>
          <a:srcRect/>
          <a:stretch>
            <a:fillRect/>
          </a:stretch>
        </p:blipFill>
        <p:spPr>
          <a:xfrm>
            <a:off x="5410200" y="1828800"/>
            <a:ext cx="3048000" cy="418592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noChangeArrowheads="1"/>
          </p:cNvSpPr>
          <p:nvPr>
            <p:ph type="title"/>
          </p:nvPr>
        </p:nvSpPr>
        <p:spPr/>
        <p:txBody>
          <a:bodyPr/>
          <a:lstStyle/>
          <a:p>
            <a:pPr algn="r"/>
            <a:r>
              <a:rPr lang="en-US" altLang="en-US" smtClean="0"/>
              <a:t>Collaborating on Biosolids Product Development </a:t>
            </a:r>
          </a:p>
        </p:txBody>
      </p:sp>
      <p:sp>
        <p:nvSpPr>
          <p:cNvPr id="30723" name="Content Placeholder 2"/>
          <p:cNvSpPr>
            <a:spLocks noGrp="1" noChangeArrowheads="1"/>
          </p:cNvSpPr>
          <p:nvPr>
            <p:ph sz="half" idx="1"/>
          </p:nvPr>
        </p:nvSpPr>
        <p:spPr/>
        <p:txBody>
          <a:bodyPr/>
          <a:lstStyle/>
          <a:p>
            <a:endParaRPr lang="en-US" altLang="en-US" smtClean="0"/>
          </a:p>
        </p:txBody>
      </p:sp>
      <p:sp>
        <p:nvSpPr>
          <p:cNvPr id="30724" name="Content Placeholder 3"/>
          <p:cNvSpPr>
            <a:spLocks noGrp="1" noChangeArrowheads="1"/>
          </p:cNvSpPr>
          <p:nvPr>
            <p:ph sz="half" idx="2"/>
          </p:nvPr>
        </p:nvSpPr>
        <p:spPr/>
        <p:txBody>
          <a:bodyPr/>
          <a:lstStyle/>
          <a:p>
            <a:r>
              <a:rPr lang="en-US" altLang="en-US" smtClean="0"/>
              <a:t>Currently half of biosolids sent to landfills for soil cover</a:t>
            </a:r>
          </a:p>
          <a:p>
            <a:endParaRPr lang="en-US" altLang="en-US" smtClean="0"/>
          </a:p>
          <a:p>
            <a:r>
              <a:rPr lang="en-US" altLang="en-US" smtClean="0"/>
              <a:t>Expand opportunities by partnering to assess feasibility of producing high quality soil replenishment</a:t>
            </a:r>
          </a:p>
        </p:txBody>
      </p:sp>
      <p:sp>
        <p:nvSpPr>
          <p:cNvPr id="307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B8FEF458-90F3-4611-925F-4270CB66869F}" type="slidenum">
              <a:rPr lang="en-US" altLang="en-US" sz="1200" smtClean="0">
                <a:latin typeface="Calibri" panose="020F0502020204030204" pitchFamily="34" charset="0"/>
              </a:rPr>
              <a:pPr>
                <a:spcBef>
                  <a:spcPct val="0"/>
                </a:spcBef>
                <a:buClrTx/>
                <a:buFontTx/>
                <a:buNone/>
              </a:pPr>
              <a:t>18</a:t>
            </a:fld>
            <a:endParaRPr lang="en-US" altLang="en-US" sz="1200" smtClean="0">
              <a:latin typeface="Calibri" panose="020F0502020204030204" pitchFamily="34" charset="0"/>
            </a:endParaRPr>
          </a:p>
        </p:txBody>
      </p:sp>
      <p:pic>
        <p:nvPicPr>
          <p:cNvPr id="30726" name="Picture 2" descr="C:\Users\mfisher\AppData\Local\Microsoft\Windows\Temporary Internet Files\Content.Outlook\TFX866C4\IMG_02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12900"/>
            <a:ext cx="3705225"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4" descr="C:\Users\mfisher\AppData\Local\Microsoft\Windows\Temporary Internet Files\Content.Outlook\TFX866C4\IMG_0290.JPG"/>
          <p:cNvPicPr>
            <a:picLocks noChangeAspect="1" noChangeArrowheads="1"/>
          </p:cNvPicPr>
          <p:nvPr/>
        </p:nvPicPr>
        <p:blipFill>
          <a:blip r:embed="rId3">
            <a:extLst>
              <a:ext uri="{28A0092B-C50C-407E-A947-70E740481C1C}">
                <a14:useLocalDpi xmlns:a14="http://schemas.microsoft.com/office/drawing/2010/main" val="0"/>
              </a:ext>
            </a:extLst>
          </a:blip>
          <a:srcRect b="22775"/>
          <a:stretch>
            <a:fillRect/>
          </a:stretch>
        </p:blipFill>
        <p:spPr bwMode="auto">
          <a:xfrm>
            <a:off x="685800" y="4500563"/>
            <a:ext cx="370522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noChangeArrowheads="1"/>
          </p:cNvSpPr>
          <p:nvPr>
            <p:ph type="title"/>
          </p:nvPr>
        </p:nvSpPr>
        <p:spPr/>
        <p:txBody>
          <a:bodyPr/>
          <a:lstStyle/>
          <a:p>
            <a:pPr algn="r"/>
            <a:r>
              <a:rPr lang="en-US" altLang="en-US" sz="2400" smtClean="0"/>
              <a:t>Pursing Partnerships to </a:t>
            </a:r>
            <a:br>
              <a:rPr lang="en-US" altLang="en-US" sz="2400" smtClean="0"/>
            </a:br>
            <a:r>
              <a:rPr lang="en-US" altLang="en-US" sz="2400" smtClean="0"/>
              <a:t>Generate New and Creative Ideas</a:t>
            </a:r>
          </a:p>
        </p:txBody>
      </p:sp>
      <p:pic>
        <p:nvPicPr>
          <p:cNvPr id="31747" name="Content Placeholder 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63538" y="2436813"/>
            <a:ext cx="4167187" cy="2058987"/>
          </a:xfrm>
        </p:spPr>
      </p:pic>
      <p:sp>
        <p:nvSpPr>
          <p:cNvPr id="31748" name="Content Placeholder 10"/>
          <p:cNvSpPr>
            <a:spLocks noGrp="1" noChangeArrowheads="1"/>
          </p:cNvSpPr>
          <p:nvPr>
            <p:ph sz="half" idx="2"/>
          </p:nvPr>
        </p:nvSpPr>
        <p:spPr>
          <a:xfrm>
            <a:off x="4743450" y="1524000"/>
            <a:ext cx="4270375" cy="4495800"/>
          </a:xfrm>
        </p:spPr>
        <p:txBody>
          <a:bodyPr/>
          <a:lstStyle/>
          <a:p>
            <a:r>
              <a:rPr lang="en-US" altLang="en-US" sz="2400" smtClean="0"/>
              <a:t>Ocean Beach Climate Change Adaptation Project</a:t>
            </a:r>
          </a:p>
          <a:p>
            <a:endParaRPr lang="en-US" altLang="en-US" sz="2400" smtClean="0"/>
          </a:p>
          <a:p>
            <a:r>
              <a:rPr lang="en-US" altLang="en-US" sz="2400" smtClean="0"/>
              <a:t>SFPUC in partnership with other city, state and federal agencies to develop comprehensive vision </a:t>
            </a:r>
          </a:p>
          <a:p>
            <a:endParaRPr lang="en-US" altLang="en-US" sz="2400" smtClean="0"/>
          </a:p>
          <a:p>
            <a:r>
              <a:rPr lang="en-US" altLang="en-US" sz="2400" smtClean="0"/>
              <a:t>Projects address sea level, protect infrastructure, restore coastal ecosystems and improve public access</a:t>
            </a:r>
          </a:p>
        </p:txBody>
      </p:sp>
      <p:sp>
        <p:nvSpPr>
          <p:cNvPr id="31749" name="Slide Number Placeholder 4"/>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472852EF-2F6D-4960-A0D3-86EE6EBE2D75}" type="slidenum">
              <a:rPr lang="en-US" altLang="en-US" sz="1200" smtClean="0">
                <a:latin typeface="Calibri" panose="020F0502020204030204" pitchFamily="34" charset="0"/>
              </a:rPr>
              <a:pPr>
                <a:spcBef>
                  <a:spcPct val="0"/>
                </a:spcBef>
                <a:buClrTx/>
                <a:buFontTx/>
                <a:buNone/>
              </a:pPr>
              <a:t>19</a:t>
            </a:fld>
            <a:endParaRPr lang="en-US" altLang="en-US" sz="120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noChangeArrowheads="1"/>
          </p:cNvSpPr>
          <p:nvPr>
            <p:ph idx="1"/>
          </p:nvPr>
        </p:nvSpPr>
        <p:spPr>
          <a:xfrm>
            <a:off x="609600" y="1219200"/>
            <a:ext cx="8081963" cy="4191000"/>
          </a:xfrm>
        </p:spPr>
        <p:txBody>
          <a:bodyPr/>
          <a:lstStyle/>
          <a:p>
            <a:pPr marL="0" indent="0">
              <a:lnSpc>
                <a:spcPct val="90000"/>
              </a:lnSpc>
              <a:spcBef>
                <a:spcPct val="0"/>
              </a:spcBef>
              <a:buFontTx/>
              <a:buNone/>
            </a:pPr>
            <a:endParaRPr lang="en-US" altLang="en-US" sz="2400" smtClean="0">
              <a:latin typeface="Calibri" panose="020F0502020204030204" pitchFamily="34" charset="0"/>
              <a:cs typeface="Tahoma" panose="020B0604030504040204" pitchFamily="34" charset="0"/>
            </a:endParaRPr>
          </a:p>
          <a:p>
            <a:pPr marL="0" indent="0">
              <a:lnSpc>
                <a:spcPct val="90000"/>
              </a:lnSpc>
              <a:spcBef>
                <a:spcPct val="0"/>
              </a:spcBef>
              <a:buFontTx/>
              <a:buNone/>
            </a:pPr>
            <a:r>
              <a:rPr lang="ja-JP" altLang="en-US" sz="2400" smtClean="0">
                <a:latin typeface="Calibri" panose="020F0502020204030204" pitchFamily="34" charset="0"/>
                <a:cs typeface="Tahoma" panose="020B0604030504040204" pitchFamily="34" charset="0"/>
              </a:rPr>
              <a:t>“</a:t>
            </a:r>
            <a:r>
              <a:rPr lang="en-US" altLang="ja-JP" sz="2400" smtClean="0">
                <a:latin typeface="Times New Roman" panose="02020603050405020304" pitchFamily="18" charset="0"/>
                <a:cs typeface="Times New Roman" panose="02020603050405020304" pitchFamily="18" charset="0"/>
              </a:rPr>
              <a:t>One Water is an integrated planning and implementation approach to managing finite water resources for long-term resiliency and reliability, meeting both community and ecosystem needs.</a:t>
            </a:r>
            <a:r>
              <a:rPr lang="ja-JP" altLang="en-US" sz="2400" smtClean="0">
                <a:latin typeface="Times New Roman" panose="02020603050405020304" pitchFamily="18" charset="0"/>
                <a:cs typeface="Times New Roman" panose="02020603050405020304" pitchFamily="18" charset="0"/>
              </a:rPr>
              <a:t>”</a:t>
            </a:r>
            <a:endParaRPr lang="en-US" altLang="ja-JP" sz="2400" smtClean="0">
              <a:latin typeface="Times New Roman" panose="02020603050405020304" pitchFamily="18" charset="0"/>
              <a:cs typeface="Times New Roman" panose="02020603050405020304" pitchFamily="18" charset="0"/>
            </a:endParaRPr>
          </a:p>
          <a:p>
            <a:pPr marL="0" indent="0">
              <a:lnSpc>
                <a:spcPct val="90000"/>
              </a:lnSpc>
              <a:spcBef>
                <a:spcPct val="0"/>
              </a:spcBef>
              <a:buFontTx/>
              <a:buNone/>
            </a:pPr>
            <a:endParaRPr lang="en-US" altLang="en-US" sz="2400" smtClean="0">
              <a:latin typeface="Times New Roman" panose="02020603050405020304" pitchFamily="18" charset="0"/>
              <a:cs typeface="Times New Roman" panose="02020603050405020304" pitchFamily="18" charset="0"/>
            </a:endParaRPr>
          </a:p>
          <a:p>
            <a:pPr marL="0" indent="0">
              <a:lnSpc>
                <a:spcPct val="90000"/>
              </a:lnSpc>
              <a:buFontTx/>
              <a:buNone/>
            </a:pPr>
            <a:r>
              <a:rPr lang="en-US" altLang="en-US" sz="2400" smtClean="0">
                <a:latin typeface="Times New Roman" panose="02020603050405020304" pitchFamily="18" charset="0"/>
                <a:cs typeface="Times New Roman" panose="02020603050405020304" pitchFamily="18" charset="0"/>
              </a:rPr>
              <a:t>	– Water Research Foundation, 2016</a:t>
            </a:r>
          </a:p>
          <a:p>
            <a:pPr marL="0" indent="0">
              <a:lnSpc>
                <a:spcPct val="90000"/>
              </a:lnSpc>
              <a:buFontTx/>
              <a:buNone/>
            </a:pPr>
            <a:endParaRPr lang="en-US" altLang="en-US" sz="2400" smtClean="0">
              <a:latin typeface="Times New Roman" panose="02020603050405020304" pitchFamily="18" charset="0"/>
              <a:cs typeface="Times New Roman" panose="02020603050405020304" pitchFamily="18" charset="0"/>
            </a:endParaRPr>
          </a:p>
        </p:txBody>
      </p:sp>
      <p:sp>
        <p:nvSpPr>
          <p:cNvPr id="7171" name="Title 1"/>
          <p:cNvSpPr>
            <a:spLocks noGrp="1" noChangeArrowheads="1"/>
          </p:cNvSpPr>
          <p:nvPr>
            <p:ph type="title"/>
          </p:nvPr>
        </p:nvSpPr>
        <p:spPr/>
        <p:txBody>
          <a:bodyPr/>
          <a:lstStyle/>
          <a:p>
            <a:pPr algn="r"/>
            <a:r>
              <a:rPr lang="en-US" altLang="en-US" sz="2400" smtClean="0"/>
              <a:t>What is OneWater?</a:t>
            </a:r>
          </a:p>
        </p:txBody>
      </p:sp>
      <p:sp>
        <p:nvSpPr>
          <p:cNvPr id="717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0A5F0459-3AFC-410A-A58A-12E1D69CE690}" type="slidenum">
              <a:rPr lang="en-US" altLang="en-US" sz="1200" smtClean="0">
                <a:latin typeface="Calibri" panose="020F0502020204030204" pitchFamily="34" charset="0"/>
              </a:rPr>
              <a:pPr>
                <a:spcBef>
                  <a:spcPct val="0"/>
                </a:spcBef>
                <a:buClrTx/>
                <a:buFontTx/>
                <a:buNone/>
              </a:pPr>
              <a:t>2</a:t>
            </a:fld>
            <a:endParaRPr lang="en-US" altLang="en-US" sz="1200" smtClean="0">
              <a:latin typeface="Calibri" panose="020F0502020204030204" pitchFamily="34" charset="0"/>
            </a:endParaRPr>
          </a:p>
        </p:txBody>
      </p:sp>
      <p:pic>
        <p:nvPicPr>
          <p:cNvPr id="71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021138"/>
            <a:ext cx="365760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noChangeArrowheads="1"/>
          </p:cNvSpPr>
          <p:nvPr>
            <p:ph type="title"/>
          </p:nvPr>
        </p:nvSpPr>
        <p:spPr/>
        <p:txBody>
          <a:bodyPr/>
          <a:lstStyle/>
          <a:p>
            <a:pPr algn="r"/>
            <a:r>
              <a:rPr lang="en-US" altLang="en-US" sz="2400" smtClean="0"/>
              <a:t>Piloting State-of-the-Art Technologies and Creating New Business Practices</a:t>
            </a:r>
          </a:p>
        </p:txBody>
      </p:sp>
      <p:sp>
        <p:nvSpPr>
          <p:cNvPr id="32771" name="Content Placeholder 3"/>
          <p:cNvSpPr>
            <a:spLocks noGrp="1" noChangeArrowheads="1"/>
          </p:cNvSpPr>
          <p:nvPr>
            <p:ph sz="half" idx="2"/>
          </p:nvPr>
        </p:nvSpPr>
        <p:spPr/>
        <p:txBody>
          <a:bodyPr/>
          <a:lstStyle/>
          <a:p>
            <a:r>
              <a:rPr lang="en-US" altLang="en-US" smtClean="0"/>
              <a:t>Onsite Reuse</a:t>
            </a:r>
          </a:p>
          <a:p>
            <a:endParaRPr lang="en-US" altLang="en-US" smtClean="0"/>
          </a:p>
          <a:p>
            <a:r>
              <a:rPr lang="en-US" altLang="en-US" smtClean="0"/>
              <a:t>Innovations Program</a:t>
            </a:r>
          </a:p>
          <a:p>
            <a:pPr lvl="1"/>
            <a:r>
              <a:rPr lang="en-US" altLang="en-US" smtClean="0"/>
              <a:t>Breweries</a:t>
            </a:r>
          </a:p>
          <a:p>
            <a:pPr lvl="1"/>
            <a:r>
              <a:rPr lang="en-US" altLang="en-US" smtClean="0"/>
              <a:t>Atmospheric water generation</a:t>
            </a:r>
          </a:p>
          <a:p>
            <a:pPr lvl="1"/>
            <a:r>
              <a:rPr lang="en-US" altLang="en-US" smtClean="0"/>
              <a:t>PureWaterSF</a:t>
            </a:r>
          </a:p>
          <a:p>
            <a:pPr lvl="1"/>
            <a:r>
              <a:rPr lang="en-US" altLang="en-US" smtClean="0"/>
              <a:t>Leak Detection Technologies</a:t>
            </a:r>
          </a:p>
          <a:p>
            <a:pPr lvl="1"/>
            <a:endParaRPr lang="en-US" altLang="en-US" smtClean="0"/>
          </a:p>
        </p:txBody>
      </p:sp>
      <p:sp>
        <p:nvSpPr>
          <p:cNvPr id="32772" name="Slide Number Placeholder 4"/>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44B1F000-287B-4FFE-A709-6550091291C5}" type="slidenum">
              <a:rPr lang="en-US" altLang="en-US" sz="1200" smtClean="0">
                <a:latin typeface="Calibri" panose="020F0502020204030204" pitchFamily="34" charset="0"/>
              </a:rPr>
              <a:pPr>
                <a:spcBef>
                  <a:spcPct val="0"/>
                </a:spcBef>
                <a:buClrTx/>
                <a:buFontTx/>
                <a:buNone/>
              </a:pPr>
              <a:t>20</a:t>
            </a:fld>
            <a:endParaRPr lang="en-US" altLang="en-US" sz="1200" smtClean="0">
              <a:latin typeface="Calibri" panose="020F0502020204030204" pitchFamily="34" charset="0"/>
            </a:endParaRPr>
          </a:p>
        </p:txBody>
      </p:sp>
      <p:pic>
        <p:nvPicPr>
          <p:cNvPr id="6" name="Picture 6" descr="C:\Documents and Settings\srhodes\Local Settings\Temporary Internet Files\Content.Word\Figure 3 - Living Machine.jpg">
            <a:extLst>
              <a:ext uri="{FF2B5EF4-FFF2-40B4-BE49-F238E27FC236}">
                <a16:creationId xmlns:a16="http://schemas.microsoft.com/office/drawing/2014/main" id="{AE095438-D524-4F1B-B752-F1330CAAC88C}"/>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528653" y="4447204"/>
            <a:ext cx="3304468" cy="2182196"/>
          </a:xfrm>
          <a:solidFill>
            <a:srgbClr val="FFFFFF">
              <a:shade val="85000"/>
            </a:srgbClr>
          </a:solidFill>
          <a:ln w="88900" cap="sq">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13" descr="http://assets.fiercemarkets.com/public/sites/energy/sfpuc.jpg">
            <a:extLst>
              <a:ext uri="{FF2B5EF4-FFF2-40B4-BE49-F238E27FC236}">
                <a16:creationId xmlns:a16="http://schemas.microsoft.com/office/drawing/2014/main" id="{122268EB-6ADE-4F0D-A80A-B9EF1A04E4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tretch/>
        </p:blipFill>
        <p:spPr bwMode="auto">
          <a:xfrm>
            <a:off x="1295400" y="1600200"/>
            <a:ext cx="1770975" cy="266072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noChangeArrowheads="1"/>
          </p:cNvSpPr>
          <p:nvPr>
            <p:ph type="title"/>
          </p:nvPr>
        </p:nvSpPr>
        <p:spPr/>
        <p:txBody>
          <a:bodyPr/>
          <a:lstStyle/>
          <a:p>
            <a:pPr algn="r"/>
            <a:r>
              <a:rPr lang="en-US" altLang="en-US" sz="2400" smtClean="0"/>
              <a:t>Promoting Efficient Use of </a:t>
            </a:r>
            <a:br>
              <a:rPr lang="en-US" altLang="en-US" sz="2400" smtClean="0"/>
            </a:br>
            <a:r>
              <a:rPr lang="en-US" altLang="en-US" sz="2400" smtClean="0"/>
              <a:t>All of our Resources</a:t>
            </a:r>
          </a:p>
        </p:txBody>
      </p:sp>
      <p:sp>
        <p:nvSpPr>
          <p:cNvPr id="33795" name="Content Placeholder 2"/>
          <p:cNvSpPr>
            <a:spLocks noGrp="1" noChangeArrowheads="1"/>
          </p:cNvSpPr>
          <p:nvPr>
            <p:ph sz="half" idx="1"/>
          </p:nvPr>
        </p:nvSpPr>
        <p:spPr>
          <a:xfrm>
            <a:off x="228600" y="1600200"/>
            <a:ext cx="4117975" cy="4191000"/>
          </a:xfrm>
        </p:spPr>
        <p:txBody>
          <a:bodyPr/>
          <a:lstStyle/>
          <a:p>
            <a:r>
              <a:rPr lang="en-US" altLang="en-US" sz="2400" smtClean="0"/>
              <a:t>Issuing Green Bonds to address financial resources</a:t>
            </a:r>
          </a:p>
          <a:p>
            <a:endParaRPr lang="en-US" altLang="en-US" sz="2400" smtClean="0"/>
          </a:p>
          <a:p>
            <a:r>
              <a:rPr lang="en-US" altLang="en-US" sz="2400" smtClean="0"/>
              <a:t>Green and impact investors value work to reduce climate risk and social impacts</a:t>
            </a:r>
          </a:p>
          <a:p>
            <a:endParaRPr lang="en-US" altLang="en-US" sz="2400" smtClean="0"/>
          </a:p>
          <a:p>
            <a:r>
              <a:rPr lang="en-US" altLang="en-US" sz="2400" smtClean="0"/>
              <a:t>Increasing demands for Green Bond can lower costs for our ratepayers </a:t>
            </a:r>
          </a:p>
        </p:txBody>
      </p:sp>
      <p:sp>
        <p:nvSpPr>
          <p:cNvPr id="33796" name="Slide Number Placeholder 4"/>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07B52A84-F587-44B7-9840-72E9AACFB797}" type="slidenum">
              <a:rPr lang="en-US" altLang="en-US" sz="1200" smtClean="0">
                <a:latin typeface="Calibri" panose="020F0502020204030204" pitchFamily="34" charset="0"/>
              </a:rPr>
              <a:pPr>
                <a:spcBef>
                  <a:spcPct val="0"/>
                </a:spcBef>
                <a:buClrTx/>
                <a:buFontTx/>
                <a:buNone/>
              </a:pPr>
              <a:t>21</a:t>
            </a:fld>
            <a:endParaRPr lang="en-US" altLang="en-US" sz="1200" smtClean="0">
              <a:latin typeface="Calibri" panose="020F0502020204030204" pitchFamily="34" charset="0"/>
            </a:endParaRPr>
          </a:p>
        </p:txBody>
      </p:sp>
      <p:pic>
        <p:nvPicPr>
          <p:cNvPr id="33797" name="Picture 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81513" y="2362200"/>
            <a:ext cx="4530725" cy="30035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noChangeArrowheads="1"/>
          </p:cNvSpPr>
          <p:nvPr>
            <p:ph type="title"/>
          </p:nvPr>
        </p:nvSpPr>
        <p:spPr/>
        <p:txBody>
          <a:bodyPr/>
          <a:lstStyle/>
          <a:p>
            <a:pPr algn="r"/>
            <a:r>
              <a:rPr lang="en-US" altLang="en-US" sz="2400" smtClean="0"/>
              <a:t>Working Across Traditional Boundaries on a Regional Scale</a:t>
            </a:r>
          </a:p>
        </p:txBody>
      </p:sp>
      <p:sp>
        <p:nvSpPr>
          <p:cNvPr id="34819" name="Content Placeholder 2"/>
          <p:cNvSpPr>
            <a:spLocks noGrp="1" noChangeArrowheads="1"/>
          </p:cNvSpPr>
          <p:nvPr>
            <p:ph sz="half" idx="1"/>
          </p:nvPr>
        </p:nvSpPr>
        <p:spPr>
          <a:xfrm>
            <a:off x="455613" y="1627188"/>
            <a:ext cx="4116387" cy="4191000"/>
          </a:xfrm>
        </p:spPr>
        <p:txBody>
          <a:bodyPr/>
          <a:lstStyle/>
          <a:p>
            <a:r>
              <a:rPr lang="en-US" altLang="en-US" sz="2400" smtClean="0"/>
              <a:t>Irrigate City owned golf courses with recycled water</a:t>
            </a:r>
          </a:p>
          <a:p>
            <a:endParaRPr lang="en-US" altLang="en-US" sz="2400" smtClean="0"/>
          </a:p>
          <a:p>
            <a:r>
              <a:rPr lang="en-US" altLang="en-US" sz="2400" smtClean="0"/>
              <a:t>Partnerships with City of Daly City and North Coast County Water District</a:t>
            </a:r>
          </a:p>
          <a:p>
            <a:endParaRPr lang="en-US" altLang="en-US" sz="2400" smtClean="0"/>
          </a:p>
          <a:p>
            <a:r>
              <a:rPr lang="en-US" altLang="en-US" sz="2400" smtClean="0"/>
              <a:t>Leverage existing infrastructure </a:t>
            </a:r>
          </a:p>
          <a:p>
            <a:endParaRPr lang="en-US" altLang="en-US" smtClean="0"/>
          </a:p>
          <a:p>
            <a:endParaRPr lang="en-US" altLang="en-US" smtClean="0"/>
          </a:p>
          <a:p>
            <a:endParaRPr lang="en-US" altLang="en-US" smtClean="0"/>
          </a:p>
        </p:txBody>
      </p:sp>
      <p:sp>
        <p:nvSpPr>
          <p:cNvPr id="34820" name="Slide Number Placeholder 4"/>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C34B395A-2AE3-46B4-A308-321AFB8B766A}" type="slidenum">
              <a:rPr lang="en-US" altLang="en-US" sz="1200" smtClean="0">
                <a:latin typeface="Calibri" panose="020F0502020204030204" pitchFamily="34" charset="0"/>
              </a:rPr>
              <a:pPr>
                <a:spcBef>
                  <a:spcPct val="0"/>
                </a:spcBef>
                <a:buClrTx/>
                <a:buFontTx/>
                <a:buNone/>
              </a:pPr>
              <a:t>22</a:t>
            </a:fld>
            <a:endParaRPr lang="en-US" altLang="en-US" sz="1200" smtClean="0">
              <a:latin typeface="Calibri" panose="020F0502020204030204" pitchFamily="34" charset="0"/>
            </a:endParaRPr>
          </a:p>
        </p:txBody>
      </p:sp>
      <p:pic>
        <p:nvPicPr>
          <p:cNvPr id="34821"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81600" y="1798638"/>
            <a:ext cx="3105150" cy="4000500"/>
          </a:xfr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7"/>
          <p:cNvSpPr>
            <a:spLocks noGrp="1" noChangeArrowheads="1"/>
          </p:cNvSpPr>
          <p:nvPr>
            <p:ph type="title"/>
          </p:nvPr>
        </p:nvSpPr>
        <p:spPr/>
        <p:txBody>
          <a:bodyPr/>
          <a:lstStyle/>
          <a:p>
            <a:pPr algn="r"/>
            <a:r>
              <a:rPr lang="en-US" altLang="en-US" sz="2400" smtClean="0"/>
              <a:t>Pursuing Partnerships for Drought Measures</a:t>
            </a:r>
          </a:p>
        </p:txBody>
      </p:sp>
      <p:sp>
        <p:nvSpPr>
          <p:cNvPr id="10" name="Content Placeholder 9">
            <a:extLst>
              <a:ext uri="{FF2B5EF4-FFF2-40B4-BE49-F238E27FC236}">
                <a16:creationId xmlns:a16="http://schemas.microsoft.com/office/drawing/2014/main" id="{484414C9-B7A3-4705-9EE2-A85410288F05}"/>
              </a:ext>
            </a:extLst>
          </p:cNvPr>
          <p:cNvSpPr>
            <a:spLocks noGrp="1"/>
          </p:cNvSpPr>
          <p:nvPr>
            <p:ph sz="half" idx="2"/>
          </p:nvPr>
        </p:nvSpPr>
        <p:spPr>
          <a:xfrm>
            <a:off x="4724400" y="1828800"/>
            <a:ext cx="4117975" cy="4191000"/>
          </a:xfrm>
        </p:spPr>
        <p:txBody>
          <a:bodyPr/>
          <a:lstStyle/>
          <a:p>
            <a:pPr>
              <a:defRPr/>
            </a:pPr>
            <a:r>
              <a:rPr lang="en-US" altLang="en-US" sz="2000" dirty="0">
                <a:ea typeface="ＭＳ Ｐゴシック"/>
                <a:cs typeface="ＭＳ Ｐゴシック"/>
              </a:rPr>
              <a:t>Regional project in partnership with Daly City, San Bruno and Cal Water (current groundwater pumpers) </a:t>
            </a:r>
          </a:p>
          <a:p>
            <a:pPr>
              <a:defRPr/>
            </a:pPr>
            <a:endParaRPr lang="en-US" altLang="en-US" sz="2000" dirty="0">
              <a:ea typeface="ＭＳ Ｐゴシック"/>
              <a:cs typeface="ＭＳ Ｐゴシック"/>
            </a:endParaRPr>
          </a:p>
          <a:p>
            <a:pPr>
              <a:defRPr/>
            </a:pPr>
            <a:r>
              <a:rPr lang="en-US" altLang="en-US" sz="2000" dirty="0">
                <a:ea typeface="ＭＳ Ｐゴシック"/>
                <a:cs typeface="ＭＳ Ｐゴシック"/>
              </a:rPr>
              <a:t>Groundwater extraction during multi-year drought</a:t>
            </a:r>
          </a:p>
          <a:p>
            <a:pPr>
              <a:defRPr/>
            </a:pPr>
            <a:endParaRPr lang="en-US" altLang="en-US" sz="2000" dirty="0">
              <a:ea typeface="ＭＳ Ｐゴシック"/>
              <a:cs typeface="ＭＳ Ｐゴシック"/>
            </a:endParaRPr>
          </a:p>
          <a:p>
            <a:pPr>
              <a:defRPr/>
            </a:pPr>
            <a:r>
              <a:rPr lang="en-US" altLang="en-US" sz="2000" dirty="0">
                <a:ea typeface="ＭＳ Ｐゴシック"/>
                <a:cs typeface="ＭＳ Ｐゴシック"/>
              </a:rPr>
              <a:t>Propose 16 wells to extract 7.2 </a:t>
            </a:r>
            <a:r>
              <a:rPr lang="en-US" altLang="en-US" sz="2000" dirty="0" err="1">
                <a:ea typeface="ＭＳ Ｐゴシック"/>
                <a:cs typeface="ＭＳ Ｐゴシック"/>
              </a:rPr>
              <a:t>mgd</a:t>
            </a:r>
            <a:r>
              <a:rPr lang="en-US" altLang="en-US" sz="2000" dirty="0">
                <a:ea typeface="ＭＳ Ｐゴシック"/>
                <a:cs typeface="ＭＳ Ｐゴシック"/>
              </a:rPr>
              <a:t> for 7.5 years</a:t>
            </a:r>
          </a:p>
          <a:p>
            <a:pPr>
              <a:defRPr/>
            </a:pPr>
            <a:endParaRPr lang="en-US" altLang="en-US" sz="2000" dirty="0">
              <a:ea typeface="ＭＳ Ｐゴシック"/>
              <a:cs typeface="ＭＳ Ｐゴシック"/>
            </a:endParaRPr>
          </a:p>
          <a:p>
            <a:pPr>
              <a:defRPr/>
            </a:pPr>
            <a:r>
              <a:rPr lang="en-US" sz="2000" kern="1200" dirty="0">
                <a:ea typeface="ＭＳ Ｐゴシック" pitchFamily="-105" charset="-128"/>
              </a:rPr>
              <a:t>In-Lieu Recharge Project</a:t>
            </a:r>
          </a:p>
          <a:p>
            <a:pPr>
              <a:defRPr/>
            </a:pPr>
            <a:endParaRPr lang="en-US" dirty="0"/>
          </a:p>
        </p:txBody>
      </p:sp>
      <p:sp>
        <p:nvSpPr>
          <p:cNvPr id="3584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2791A7AE-31C8-45B2-A7F1-D2EDCD9DE076}" type="slidenum">
              <a:rPr lang="en-US" altLang="en-US" sz="1200" smtClean="0">
                <a:latin typeface="Calibri" panose="020F0502020204030204" pitchFamily="34" charset="0"/>
              </a:rPr>
              <a:pPr>
                <a:spcBef>
                  <a:spcPct val="0"/>
                </a:spcBef>
                <a:buClrTx/>
                <a:buFontTx/>
                <a:buNone/>
              </a:pPr>
              <a:t>23</a:t>
            </a:fld>
            <a:endParaRPr lang="en-US" altLang="en-US" sz="1200" smtClean="0">
              <a:latin typeface="Calibri" panose="020F0502020204030204" pitchFamily="34" charset="0"/>
            </a:endParaRPr>
          </a:p>
        </p:txBody>
      </p:sp>
      <p:pic>
        <p:nvPicPr>
          <p:cNvPr id="35845" name="Content Placeholder 3" descr="GSRmap.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7963" y="1906588"/>
            <a:ext cx="4379912" cy="4113212"/>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noChangeArrowheads="1"/>
          </p:cNvSpPr>
          <p:nvPr>
            <p:ph type="title"/>
          </p:nvPr>
        </p:nvSpPr>
        <p:spPr/>
        <p:txBody>
          <a:bodyPr/>
          <a:lstStyle/>
          <a:p>
            <a:pPr algn="r"/>
            <a:r>
              <a:rPr lang="en-US" altLang="en-US" sz="2400" smtClean="0"/>
              <a:t>Planning to Adapt to Future Changes</a:t>
            </a:r>
            <a:endParaRPr lang="en-US" altLang="en-US" smtClean="0"/>
          </a:p>
        </p:txBody>
      </p:sp>
      <p:sp>
        <p:nvSpPr>
          <p:cNvPr id="36867" name="Content Placeholder 2"/>
          <p:cNvSpPr>
            <a:spLocks noGrp="1" noChangeArrowheads="1"/>
          </p:cNvSpPr>
          <p:nvPr>
            <p:ph sz="half" idx="1"/>
          </p:nvPr>
        </p:nvSpPr>
        <p:spPr>
          <a:xfrm>
            <a:off x="114300" y="1547813"/>
            <a:ext cx="4457700" cy="4800600"/>
          </a:xfrm>
        </p:spPr>
        <p:txBody>
          <a:bodyPr/>
          <a:lstStyle/>
          <a:p>
            <a:r>
              <a:rPr lang="en-US" altLang="en-US" sz="2400" smtClean="0">
                <a:latin typeface="Times New Roman" panose="02020603050405020304" pitchFamily="18" charset="0"/>
                <a:cs typeface="Times New Roman" panose="02020603050405020304" pitchFamily="18" charset="0"/>
              </a:rPr>
              <a:t>BARR provides forum to leverage existing interconnections with neighboring water providers to build in flexibility</a:t>
            </a:r>
          </a:p>
          <a:p>
            <a:endParaRPr lang="en-US" altLang="en-US" sz="2400" smtClean="0">
              <a:latin typeface="Times New Roman" panose="02020603050405020304" pitchFamily="18" charset="0"/>
              <a:cs typeface="Times New Roman" panose="02020603050405020304" pitchFamily="18" charset="0"/>
            </a:endParaRPr>
          </a:p>
          <a:p>
            <a:r>
              <a:rPr lang="en-US" altLang="en-US" sz="2400" smtClean="0">
                <a:latin typeface="Times New Roman" panose="02020603050405020304" pitchFamily="18" charset="0"/>
                <a:cs typeface="Times New Roman" panose="02020603050405020304" pitchFamily="18" charset="0"/>
              </a:rPr>
              <a:t>Explore options for additional synergies and new water supplies</a:t>
            </a:r>
          </a:p>
          <a:p>
            <a:endParaRPr lang="en-US" altLang="en-US" sz="2400" smtClean="0">
              <a:latin typeface="Times New Roman" panose="02020603050405020304" pitchFamily="18" charset="0"/>
              <a:cs typeface="Times New Roman" panose="02020603050405020304" pitchFamily="18" charset="0"/>
            </a:endParaRPr>
          </a:p>
          <a:p>
            <a:r>
              <a:rPr lang="en-US" altLang="en-US" sz="2400" smtClean="0">
                <a:latin typeface="Times New Roman" panose="02020603050405020304" pitchFamily="18" charset="0"/>
                <a:cs typeface="Times New Roman" panose="02020603050405020304" pitchFamily="18" charset="0"/>
              </a:rPr>
              <a:t>Strengthen water supply reliability for over 7 million residents</a:t>
            </a:r>
          </a:p>
        </p:txBody>
      </p:sp>
      <p:pic>
        <p:nvPicPr>
          <p:cNvPr id="36868" name="Content Placeholder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29125" y="2514600"/>
            <a:ext cx="4572000" cy="3048000"/>
          </a:xfrm>
        </p:spPr>
      </p:pic>
      <p:sp>
        <p:nvSpPr>
          <p:cNvPr id="36869" name="Slide Number Placeholder 4"/>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E4F4B67F-8DFD-4C2C-B5AE-C62DB54B51DA}" type="slidenum">
              <a:rPr lang="en-US" altLang="en-US" sz="1200" smtClean="0">
                <a:latin typeface="Calibri" panose="020F0502020204030204" pitchFamily="34" charset="0"/>
              </a:rPr>
              <a:pPr>
                <a:spcBef>
                  <a:spcPct val="0"/>
                </a:spcBef>
                <a:buClrTx/>
                <a:buFontTx/>
                <a:buNone/>
              </a:pPr>
              <a:t>24</a:t>
            </a:fld>
            <a:endParaRPr lang="en-US" altLang="en-US" sz="120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noChangeArrowheads="1"/>
          </p:cNvSpPr>
          <p:nvPr>
            <p:ph type="title"/>
          </p:nvPr>
        </p:nvSpPr>
        <p:spPr/>
        <p:txBody>
          <a:bodyPr/>
          <a:lstStyle/>
          <a:p>
            <a:pPr algn="r"/>
            <a:r>
              <a:rPr lang="en-US" altLang="en-US" sz="2400" smtClean="0"/>
              <a:t>Reporting on Progress of OneWaterSF </a:t>
            </a:r>
          </a:p>
        </p:txBody>
      </p:sp>
      <p:sp>
        <p:nvSpPr>
          <p:cNvPr id="37891" name="Content Placeholder 2"/>
          <p:cNvSpPr>
            <a:spLocks noGrp="1" noChangeArrowheads="1"/>
          </p:cNvSpPr>
          <p:nvPr>
            <p:ph sz="half" idx="1"/>
          </p:nvPr>
        </p:nvSpPr>
        <p:spPr>
          <a:xfrm>
            <a:off x="381000" y="2057400"/>
            <a:ext cx="4116388" cy="3886200"/>
          </a:xfrm>
        </p:spPr>
        <p:txBody>
          <a:bodyPr/>
          <a:lstStyle/>
          <a:p>
            <a:r>
              <a:rPr lang="en-US" altLang="en-US" sz="2400" smtClean="0">
                <a:latin typeface="Times New Roman" panose="02020603050405020304" pitchFamily="18" charset="0"/>
                <a:cs typeface="Times New Roman" panose="02020603050405020304" pitchFamily="18" charset="0"/>
              </a:rPr>
              <a:t>Publish reports</a:t>
            </a:r>
          </a:p>
          <a:p>
            <a:endParaRPr lang="en-US" altLang="en-US" sz="2400" smtClean="0">
              <a:latin typeface="Times New Roman" panose="02020603050405020304" pitchFamily="18" charset="0"/>
              <a:cs typeface="Times New Roman" panose="02020603050405020304" pitchFamily="18" charset="0"/>
            </a:endParaRPr>
          </a:p>
          <a:p>
            <a:r>
              <a:rPr lang="en-US" altLang="en-US" sz="2400" smtClean="0">
                <a:latin typeface="Times New Roman" panose="02020603050405020304" pitchFamily="18" charset="0"/>
                <a:cs typeface="Times New Roman" panose="02020603050405020304" pitchFamily="18" charset="0"/>
              </a:rPr>
              <a:t>Presentations</a:t>
            </a:r>
          </a:p>
          <a:p>
            <a:endParaRPr lang="en-US" altLang="en-US" sz="2400" smtClean="0">
              <a:latin typeface="Times New Roman" panose="02020603050405020304" pitchFamily="18" charset="0"/>
              <a:cs typeface="Times New Roman" panose="02020603050405020304" pitchFamily="18" charset="0"/>
            </a:endParaRPr>
          </a:p>
          <a:p>
            <a:r>
              <a:rPr lang="en-US" altLang="en-US" sz="2400" smtClean="0">
                <a:latin typeface="Times New Roman" panose="02020603050405020304" pitchFamily="18" charset="0"/>
                <a:cs typeface="Times New Roman" panose="02020603050405020304" pitchFamily="18" charset="0"/>
              </a:rPr>
              <a:t>Metrics</a:t>
            </a:r>
          </a:p>
        </p:txBody>
      </p:sp>
      <p:pic>
        <p:nvPicPr>
          <p:cNvPr id="37892" name="Content Placeholder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825875" y="1905000"/>
            <a:ext cx="4957763" cy="3830638"/>
          </a:xfrm>
        </p:spPr>
      </p:pic>
      <p:sp>
        <p:nvSpPr>
          <p:cNvPr id="37893" name="Slide Number Placeholder 4"/>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16F541CE-82F3-4C88-9322-9A37FDFE9AF1}" type="slidenum">
              <a:rPr lang="en-US" altLang="en-US" sz="1200" smtClean="0">
                <a:latin typeface="Calibri" panose="020F0502020204030204" pitchFamily="34" charset="0"/>
              </a:rPr>
              <a:pPr>
                <a:spcBef>
                  <a:spcPct val="0"/>
                </a:spcBef>
                <a:buClrTx/>
                <a:buFontTx/>
                <a:buNone/>
              </a:pPr>
              <a:t>25</a:t>
            </a:fld>
            <a:endParaRPr lang="en-US" altLang="en-US" sz="120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itle 1"/>
          <p:cNvSpPr>
            <a:spLocks noGrp="1" noChangeArrowheads="1"/>
          </p:cNvSpPr>
          <p:nvPr>
            <p:ph type="title"/>
          </p:nvPr>
        </p:nvSpPr>
        <p:spPr/>
        <p:txBody>
          <a:bodyPr/>
          <a:lstStyle/>
          <a:p>
            <a:pPr algn="r"/>
            <a:r>
              <a:rPr lang="en-US" altLang="en-US" sz="2400" smtClean="0"/>
              <a:t>OneWaterSF Metrics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31900"/>
            <a:ext cx="7362825"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le 3"/>
          <p:cNvSpPr>
            <a:spLocks noGrp="1" noChangeArrowheads="1"/>
          </p:cNvSpPr>
          <p:nvPr>
            <p:ph type="title"/>
          </p:nvPr>
        </p:nvSpPr>
        <p:spPr/>
        <p:txBody>
          <a:bodyPr/>
          <a:lstStyle/>
          <a:p>
            <a:pPr algn="r"/>
            <a:r>
              <a:rPr lang="en-US" altLang="en-US" smtClean="0"/>
              <a:t>OneWaterSF Metrics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noChangeArrowheads="1"/>
          </p:cNvSpPr>
          <p:nvPr>
            <p:ph type="title"/>
          </p:nvPr>
        </p:nvSpPr>
        <p:spPr/>
        <p:txBody>
          <a:bodyPr/>
          <a:lstStyle/>
          <a:p>
            <a:pPr algn="r"/>
            <a:r>
              <a:rPr lang="en-US" altLang="en-US" smtClean="0"/>
              <a:t>OneWater Los Angeles</a:t>
            </a:r>
          </a:p>
        </p:txBody>
      </p:sp>
      <p:sp>
        <p:nvSpPr>
          <p:cNvPr id="40963" name="Content Placeholder 2"/>
          <p:cNvSpPr>
            <a:spLocks noGrp="1" noChangeArrowheads="1"/>
          </p:cNvSpPr>
          <p:nvPr>
            <p:ph sz="half" idx="1"/>
          </p:nvPr>
        </p:nvSpPr>
        <p:spPr>
          <a:xfrm>
            <a:off x="242888" y="1752600"/>
            <a:ext cx="4252912" cy="4191000"/>
          </a:xfrm>
        </p:spPr>
        <p:txBody>
          <a:bodyPr/>
          <a:lstStyle/>
          <a:p>
            <a:r>
              <a:rPr lang="en-US" altLang="en-US" sz="2400" smtClean="0"/>
              <a:t>OneWaterLA Plan:  water reuse, stormwater capture, community assets and green infrastructure</a:t>
            </a:r>
          </a:p>
          <a:p>
            <a:endParaRPr lang="en-US" altLang="en-US" sz="2400" smtClean="0"/>
          </a:p>
          <a:p>
            <a:r>
              <a:rPr lang="en-US" altLang="en-US" sz="2400" smtClean="0"/>
              <a:t>Additional Initiatives:</a:t>
            </a:r>
          </a:p>
          <a:p>
            <a:pPr lvl="1"/>
            <a:r>
              <a:rPr lang="en-US" altLang="en-US" sz="2000" smtClean="0"/>
              <a:t>Recycle 100% of wastewater (water and sanitation partnerships)</a:t>
            </a:r>
          </a:p>
          <a:p>
            <a:pPr lvl="1"/>
            <a:r>
              <a:rPr lang="en-US" altLang="en-US" sz="2000" smtClean="0"/>
              <a:t>Los Angeles Green New Deal </a:t>
            </a:r>
          </a:p>
          <a:p>
            <a:endParaRPr lang="en-US" altLang="en-US" smtClean="0"/>
          </a:p>
        </p:txBody>
      </p:sp>
      <p:sp>
        <p:nvSpPr>
          <p:cNvPr id="40964" name="Slide Number Placeholder 4"/>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9CCB4175-A4AA-4020-B008-BB9D72B3086C}" type="slidenum">
              <a:rPr lang="en-US" altLang="en-US" sz="1200" smtClean="0">
                <a:latin typeface="Calibri" panose="020F0502020204030204" pitchFamily="34" charset="0"/>
              </a:rPr>
              <a:pPr>
                <a:spcBef>
                  <a:spcPct val="0"/>
                </a:spcBef>
                <a:buClrTx/>
                <a:buFontTx/>
                <a:buNone/>
              </a:pPr>
              <a:t>28</a:t>
            </a:fld>
            <a:endParaRPr lang="en-US" altLang="en-US" sz="1200" smtClean="0">
              <a:latin typeface="Calibri" panose="020F0502020204030204" pitchFamily="34" charset="0"/>
            </a:endParaRPr>
          </a:p>
        </p:txBody>
      </p:sp>
      <p:pic>
        <p:nvPicPr>
          <p:cNvPr id="40965" name="Picture 10" descr="http://www.carollo.com/sites/default/files/styles/article_newsfeed/public/news/OneWaterLALogo.png?itok=8qAQLSeJ"/>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03775" y="2743200"/>
            <a:ext cx="3810000" cy="1905000"/>
          </a:xfr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5"/>
          <p:cNvSpPr>
            <a:spLocks noGrp="1" noChangeArrowheads="1"/>
          </p:cNvSpPr>
          <p:nvPr>
            <p:ph type="title"/>
          </p:nvPr>
        </p:nvSpPr>
        <p:spPr/>
        <p:txBody>
          <a:bodyPr/>
          <a:lstStyle/>
          <a:p>
            <a:pPr algn="r"/>
            <a:r>
              <a:rPr lang="en-US" altLang="en-US" sz="2400" smtClean="0"/>
              <a:t>Hampton Roads Sanitation District</a:t>
            </a:r>
          </a:p>
        </p:txBody>
      </p:sp>
      <p:sp>
        <p:nvSpPr>
          <p:cNvPr id="41987" name="Content Placeholder 6"/>
          <p:cNvSpPr>
            <a:spLocks noGrp="1" noChangeArrowheads="1"/>
          </p:cNvSpPr>
          <p:nvPr>
            <p:ph sz="half" idx="1"/>
          </p:nvPr>
        </p:nvSpPr>
        <p:spPr>
          <a:xfrm>
            <a:off x="381000" y="1752600"/>
            <a:ext cx="3968750" cy="4038600"/>
          </a:xfrm>
        </p:spPr>
        <p:txBody>
          <a:bodyPr/>
          <a:lstStyle/>
          <a:p>
            <a:r>
              <a:rPr lang="en-US" altLang="en-US" sz="2400" smtClean="0"/>
              <a:t>Consent decree to eliminate sanitary sewer overflows</a:t>
            </a:r>
          </a:p>
          <a:p>
            <a:endParaRPr lang="en-US" altLang="en-US" sz="2400" smtClean="0"/>
          </a:p>
          <a:p>
            <a:r>
              <a:rPr lang="en-US" altLang="en-US" sz="2400" smtClean="0"/>
              <a:t>Groundwater recharge with purified water</a:t>
            </a:r>
          </a:p>
          <a:p>
            <a:endParaRPr lang="en-US" altLang="en-US" sz="2400" smtClean="0"/>
          </a:p>
          <a:p>
            <a:r>
              <a:rPr lang="en-US" altLang="en-US" sz="2400" smtClean="0"/>
              <a:t>Reduce nitrogen and phosphorus discharges</a:t>
            </a:r>
          </a:p>
          <a:p>
            <a:endParaRPr lang="en-US" altLang="en-US" smtClean="0"/>
          </a:p>
        </p:txBody>
      </p:sp>
      <p:sp>
        <p:nvSpPr>
          <p:cNvPr id="41988" name="Slide Number Placeholder 4"/>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0AD89881-016E-49B8-AD81-3721D7EDAF86}" type="slidenum">
              <a:rPr lang="en-US" altLang="en-US" sz="1200" smtClean="0">
                <a:latin typeface="Calibri" panose="020F0502020204030204" pitchFamily="34" charset="0"/>
              </a:rPr>
              <a:pPr>
                <a:spcBef>
                  <a:spcPct val="0"/>
                </a:spcBef>
                <a:buClrTx/>
                <a:buFontTx/>
                <a:buNone/>
              </a:pPr>
              <a:t>29</a:t>
            </a:fld>
            <a:endParaRPr lang="en-US" altLang="en-US" sz="1200" smtClean="0">
              <a:latin typeface="Calibri" panose="020F0502020204030204" pitchFamily="34" charset="0"/>
            </a:endParaRPr>
          </a:p>
        </p:txBody>
      </p:sp>
      <p:pic>
        <p:nvPicPr>
          <p:cNvPr id="41989" name="Content Placeholder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24400" y="1600200"/>
            <a:ext cx="3968750" cy="41910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noChangeArrowheads="1"/>
          </p:cNvSpPr>
          <p:nvPr>
            <p:ph type="title"/>
          </p:nvPr>
        </p:nvSpPr>
        <p:spPr>
          <a:xfrm>
            <a:off x="1749425" y="200025"/>
            <a:ext cx="7391400" cy="838200"/>
          </a:xfrm>
        </p:spPr>
        <p:txBody>
          <a:bodyPr/>
          <a:lstStyle/>
          <a:p>
            <a:pPr algn="r"/>
            <a:r>
              <a:rPr lang="en-US" altLang="en-US" sz="2400" smtClean="0"/>
              <a:t>Moving Away from a Linear Approach to Integrated Planning and Implementation</a:t>
            </a:r>
          </a:p>
        </p:txBody>
      </p:sp>
      <p:sp>
        <p:nvSpPr>
          <p:cNvPr id="8195" name="Slide Number Placeholder 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1109FDE9-30A7-466E-BFB2-6CB0B190C594}" type="slidenum">
              <a:rPr lang="en-US" altLang="en-US" sz="1200" smtClean="0">
                <a:latin typeface="Calibri" panose="020F0502020204030204" pitchFamily="34" charset="0"/>
              </a:rPr>
              <a:pPr>
                <a:spcBef>
                  <a:spcPct val="0"/>
                </a:spcBef>
                <a:buClrTx/>
                <a:buFontTx/>
                <a:buNone/>
              </a:pPr>
              <a:t>3</a:t>
            </a:fld>
            <a:endParaRPr lang="en-US" altLang="en-US" sz="1200" smtClean="0">
              <a:latin typeface="Calibri" panose="020F0502020204030204" pitchFamily="34" charset="0"/>
            </a:endParaRPr>
          </a:p>
        </p:txBody>
      </p:sp>
      <p:pic>
        <p:nvPicPr>
          <p:cNvPr id="8196" name="Content Placeholder 4" descr="C:\Users\pkehoe\AppData\Local\Microsoft\Windows\Temporary Internet Files\Content.Outlook\SW2X7J25\OneWate2018DiagramAfte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7313" y="4344988"/>
            <a:ext cx="9053512" cy="2049462"/>
          </a:xfrm>
        </p:spPr>
      </p:pic>
      <p:pic>
        <p:nvPicPr>
          <p:cNvPr id="8197" name="Picture 5" descr="C:\Users\pkehoe\AppData\Local\Microsoft\Windows\Temporary Internet Files\Content.Outlook\SW2X7J25\OneWate2018DiagramBefo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3" y="1717675"/>
            <a:ext cx="9047162"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noChangeArrowheads="1"/>
          </p:cNvSpPr>
          <p:nvPr>
            <p:ph type="title"/>
          </p:nvPr>
        </p:nvSpPr>
        <p:spPr/>
        <p:txBody>
          <a:bodyPr/>
          <a:lstStyle/>
          <a:p>
            <a:pPr algn="r"/>
            <a:r>
              <a:rPr lang="en-US" altLang="en-US" sz="2400" smtClean="0"/>
              <a:t>Seattle Public Utilities</a:t>
            </a:r>
          </a:p>
        </p:txBody>
      </p:sp>
      <p:pic>
        <p:nvPicPr>
          <p:cNvPr id="43011" name="Content Placeholder 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34975" y="2305050"/>
            <a:ext cx="4116388" cy="3086100"/>
          </a:xfrm>
        </p:spPr>
      </p:pic>
      <p:sp>
        <p:nvSpPr>
          <p:cNvPr id="43012" name="Content Placeholder 3"/>
          <p:cNvSpPr>
            <a:spLocks noGrp="1" noChangeArrowheads="1"/>
          </p:cNvSpPr>
          <p:nvPr>
            <p:ph sz="half" idx="2"/>
          </p:nvPr>
        </p:nvSpPr>
        <p:spPr>
          <a:xfrm>
            <a:off x="4572000" y="1752600"/>
            <a:ext cx="4117975" cy="4191000"/>
          </a:xfrm>
        </p:spPr>
        <p:txBody>
          <a:bodyPr/>
          <a:lstStyle/>
          <a:p>
            <a:r>
              <a:rPr lang="en-US" altLang="en-US" sz="2400" smtClean="0"/>
              <a:t>Environmental Justice and Service Equity Division</a:t>
            </a:r>
          </a:p>
          <a:p>
            <a:endParaRPr lang="en-US" altLang="en-US" sz="2400" smtClean="0"/>
          </a:p>
          <a:p>
            <a:r>
              <a:rPr lang="en-US" altLang="en-US" sz="2400" smtClean="0"/>
              <a:t>Equity toolkit to understand unintentional racial socioeconomic disparities that may be created from a policy, service, program or project </a:t>
            </a:r>
          </a:p>
        </p:txBody>
      </p:sp>
      <p:sp>
        <p:nvSpPr>
          <p:cNvPr id="43013" name="Slide Number Placeholder 4"/>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746D80FE-4A31-46EF-AEA7-AACD71DC52F8}" type="slidenum">
              <a:rPr lang="en-US" altLang="en-US" sz="1200" smtClean="0">
                <a:latin typeface="Calibri" panose="020F0502020204030204" pitchFamily="34" charset="0"/>
              </a:rPr>
              <a:pPr>
                <a:spcBef>
                  <a:spcPct val="0"/>
                </a:spcBef>
                <a:buClrTx/>
                <a:buFontTx/>
                <a:buNone/>
              </a:pPr>
              <a:t>30</a:t>
            </a:fld>
            <a:endParaRPr lang="en-US" altLang="en-US" sz="120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noChangeArrowheads="1"/>
          </p:cNvSpPr>
          <p:nvPr>
            <p:ph type="title"/>
          </p:nvPr>
        </p:nvSpPr>
        <p:spPr/>
        <p:txBody>
          <a:bodyPr/>
          <a:lstStyle/>
          <a:p>
            <a:pPr algn="r"/>
            <a:r>
              <a:rPr lang="en-US" altLang="en-US" sz="2400" smtClean="0"/>
              <a:t>New York City </a:t>
            </a:r>
          </a:p>
        </p:txBody>
      </p:sp>
      <p:pic>
        <p:nvPicPr>
          <p:cNvPr id="44035" name="Content Placeholder 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 y="2209800"/>
            <a:ext cx="4392613" cy="2590800"/>
          </a:xfrm>
        </p:spPr>
      </p:pic>
      <p:sp>
        <p:nvSpPr>
          <p:cNvPr id="44036" name="Content Placeholder 3"/>
          <p:cNvSpPr>
            <a:spLocks noGrp="1" noChangeArrowheads="1"/>
          </p:cNvSpPr>
          <p:nvPr>
            <p:ph sz="half" idx="2"/>
          </p:nvPr>
        </p:nvSpPr>
        <p:spPr>
          <a:xfrm>
            <a:off x="5021263" y="1828800"/>
            <a:ext cx="3208337" cy="4191000"/>
          </a:xfrm>
        </p:spPr>
        <p:txBody>
          <a:bodyPr/>
          <a:lstStyle/>
          <a:p>
            <a:r>
              <a:rPr lang="en-US" altLang="en-US" sz="2400" smtClean="0"/>
              <a:t>OneNYC2050</a:t>
            </a:r>
          </a:p>
          <a:p>
            <a:endParaRPr lang="en-US" altLang="en-US" sz="2400" smtClean="0"/>
          </a:p>
          <a:p>
            <a:r>
              <a:rPr lang="en-US" altLang="en-US" sz="2400" smtClean="0"/>
              <a:t>Integrated planning for environmental sustainability, economic equality, and social justice</a:t>
            </a:r>
          </a:p>
        </p:txBody>
      </p:sp>
      <p:sp>
        <p:nvSpPr>
          <p:cNvPr id="44037" name="Slide Number Placeholder 4"/>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67D583AE-5A0D-406B-B8E2-1806D9794E5B}" type="slidenum">
              <a:rPr lang="en-US" altLang="en-US" sz="1200" smtClean="0">
                <a:latin typeface="Calibri" panose="020F0502020204030204" pitchFamily="34" charset="0"/>
              </a:rPr>
              <a:pPr>
                <a:spcBef>
                  <a:spcPct val="0"/>
                </a:spcBef>
                <a:buClrTx/>
                <a:buFontTx/>
                <a:buNone/>
              </a:pPr>
              <a:t>31</a:t>
            </a:fld>
            <a:endParaRPr lang="en-US" altLang="en-US" sz="120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4"/>
          <p:cNvSpPr>
            <a:spLocks noGrp="1" noChangeArrowheads="1"/>
          </p:cNvSpPr>
          <p:nvPr>
            <p:ph type="title"/>
          </p:nvPr>
        </p:nvSpPr>
        <p:spPr/>
        <p:txBody>
          <a:bodyPr/>
          <a:lstStyle/>
          <a:p>
            <a:pPr algn="r"/>
            <a:r>
              <a:rPr lang="en-US" altLang="en-US" sz="2400" smtClean="0"/>
              <a:t>Reflecting on OneWaterSF </a:t>
            </a:r>
          </a:p>
        </p:txBody>
      </p:sp>
      <p:sp>
        <p:nvSpPr>
          <p:cNvPr id="45059" name="Content Placeholder 5"/>
          <p:cNvSpPr>
            <a:spLocks noGrp="1" noChangeArrowheads="1"/>
          </p:cNvSpPr>
          <p:nvPr>
            <p:ph sz="half" idx="1"/>
          </p:nvPr>
        </p:nvSpPr>
        <p:spPr>
          <a:xfrm>
            <a:off x="304800" y="1905000"/>
            <a:ext cx="4170363" cy="4191000"/>
          </a:xfrm>
        </p:spPr>
        <p:txBody>
          <a:bodyPr/>
          <a:lstStyle/>
          <a:p>
            <a:r>
              <a:rPr lang="en-US" altLang="en-US" sz="2400" smtClean="0"/>
              <a:t>OneWater is really about a change in thinking, a cultural shift</a:t>
            </a:r>
          </a:p>
          <a:p>
            <a:endParaRPr lang="en-US" altLang="en-US" sz="2400" smtClean="0"/>
          </a:p>
          <a:p>
            <a:r>
              <a:rPr lang="en-US" altLang="en-US" sz="2400" smtClean="0"/>
              <a:t>Embrace new partnerships/opportunities to achieve better outcomes</a:t>
            </a:r>
          </a:p>
          <a:p>
            <a:endParaRPr lang="en-US" altLang="en-US" sz="2400" smtClean="0"/>
          </a:p>
          <a:p>
            <a:r>
              <a:rPr lang="en-US" altLang="en-US" sz="2400" smtClean="0"/>
              <a:t>Creative, collaborative thinking and solutions</a:t>
            </a:r>
          </a:p>
          <a:p>
            <a:endParaRPr lang="en-US" altLang="en-US" sz="2400" smtClean="0"/>
          </a:p>
          <a:p>
            <a:endParaRPr lang="en-US" altLang="en-US" sz="2400" smtClean="0"/>
          </a:p>
          <a:p>
            <a:endParaRPr lang="en-US" altLang="en-US" sz="2400" smtClean="0"/>
          </a:p>
          <a:p>
            <a:endParaRPr lang="en-US" altLang="en-US" sz="2400" smtClean="0"/>
          </a:p>
          <a:p>
            <a:endParaRPr lang="en-US" altLang="en-US" sz="2400" smtClean="0"/>
          </a:p>
          <a:p>
            <a:endParaRPr lang="en-US" altLang="en-US" sz="2400" smtClean="0"/>
          </a:p>
          <a:p>
            <a:endParaRPr lang="en-US" altLang="en-US" sz="2400" smtClean="0"/>
          </a:p>
          <a:p>
            <a:endParaRPr lang="en-US" altLang="en-US" sz="2400" smtClean="0"/>
          </a:p>
          <a:p>
            <a:endParaRPr lang="en-US" altLang="en-US" smtClean="0"/>
          </a:p>
        </p:txBody>
      </p:sp>
      <p:sp>
        <p:nvSpPr>
          <p:cNvPr id="4506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36ED7BF1-A0FA-406A-9B40-BE93CBE37BB4}" type="slidenum">
              <a:rPr lang="en-US" altLang="en-US" sz="1200" smtClean="0">
                <a:latin typeface="Calibri" panose="020F0502020204030204" pitchFamily="34" charset="0"/>
              </a:rPr>
              <a:pPr>
                <a:spcBef>
                  <a:spcPct val="0"/>
                </a:spcBef>
                <a:buClrTx/>
                <a:buFontTx/>
                <a:buNone/>
              </a:pPr>
              <a:t>32</a:t>
            </a:fld>
            <a:endParaRPr lang="en-US" altLang="en-US" sz="1200" smtClean="0">
              <a:latin typeface="Calibri" panose="020F0502020204030204" pitchFamily="34" charset="0"/>
            </a:endParaRPr>
          </a:p>
        </p:txBody>
      </p:sp>
      <p:pic>
        <p:nvPicPr>
          <p:cNvPr id="45061"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68838" y="2133600"/>
            <a:ext cx="4114800" cy="31829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noChangeArrowheads="1"/>
          </p:cNvSpPr>
          <p:nvPr>
            <p:ph type="title"/>
          </p:nvPr>
        </p:nvSpPr>
        <p:spPr/>
        <p:txBody>
          <a:bodyPr/>
          <a:lstStyle/>
          <a:p>
            <a:pPr algn="r"/>
            <a:r>
              <a:rPr lang="en-US" altLang="en-US" sz="2400" smtClean="0"/>
              <a:t>Reflecting on OneWaterSF  </a:t>
            </a:r>
          </a:p>
        </p:txBody>
      </p:sp>
      <p:sp>
        <p:nvSpPr>
          <p:cNvPr id="46083" name="Content Placeholder 3"/>
          <p:cNvSpPr>
            <a:spLocks noGrp="1" noChangeArrowheads="1"/>
          </p:cNvSpPr>
          <p:nvPr>
            <p:ph sz="half" idx="2"/>
          </p:nvPr>
        </p:nvSpPr>
        <p:spPr>
          <a:xfrm>
            <a:off x="5257800" y="1905000"/>
            <a:ext cx="3429000" cy="3810000"/>
          </a:xfrm>
        </p:spPr>
        <p:txBody>
          <a:bodyPr/>
          <a:lstStyle/>
          <a:p>
            <a:r>
              <a:rPr lang="en-US" altLang="en-US" sz="2400" smtClean="0"/>
              <a:t>OneWater can originate from many different places</a:t>
            </a:r>
          </a:p>
          <a:p>
            <a:endParaRPr lang="en-US" altLang="en-US" sz="2400" smtClean="0"/>
          </a:p>
          <a:p>
            <a:r>
              <a:rPr lang="en-US" altLang="en-US" sz="2400" smtClean="0"/>
              <a:t>Inspires and enables staff to re-imagine our future infrastructure</a:t>
            </a:r>
          </a:p>
          <a:p>
            <a:endParaRPr lang="en-US" altLang="en-US" smtClean="0"/>
          </a:p>
          <a:p>
            <a:endParaRPr lang="en-US" altLang="en-US" smtClean="0"/>
          </a:p>
        </p:txBody>
      </p:sp>
      <p:sp>
        <p:nvSpPr>
          <p:cNvPr id="46084" name="Slide Number Placeholder 4"/>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88DCA8BA-25F8-429B-AAEF-2063A2FAC290}" type="slidenum">
              <a:rPr lang="en-US" altLang="en-US" sz="1200" smtClean="0">
                <a:latin typeface="Calibri" panose="020F0502020204030204" pitchFamily="34" charset="0"/>
              </a:rPr>
              <a:pPr>
                <a:spcBef>
                  <a:spcPct val="0"/>
                </a:spcBef>
                <a:buClrTx/>
                <a:buFontTx/>
                <a:buNone/>
              </a:pPr>
              <a:t>33</a:t>
            </a:fld>
            <a:endParaRPr lang="en-US" altLang="en-US" sz="1200" smtClean="0">
              <a:latin typeface="Calibri" panose="020F0502020204030204" pitchFamily="34" charset="0"/>
            </a:endParaRPr>
          </a:p>
        </p:txBody>
      </p:sp>
      <p:pic>
        <p:nvPicPr>
          <p:cNvPr id="46085" name="Picture 9"/>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4800" y="2474913"/>
            <a:ext cx="4724400" cy="2259012"/>
          </a:xfr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noChangeArrowheads="1"/>
          </p:cNvSpPr>
          <p:nvPr>
            <p:ph type="title"/>
          </p:nvPr>
        </p:nvSpPr>
        <p:spPr>
          <a:xfrm>
            <a:off x="684213" y="2449513"/>
            <a:ext cx="7772400" cy="1447800"/>
          </a:xfrm>
        </p:spPr>
        <p:txBody>
          <a:bodyPr/>
          <a:lstStyle/>
          <a:p>
            <a:pPr algn="ctr"/>
            <a:r>
              <a:rPr lang="en-US" altLang="en-US" sz="2000" cap="none" smtClean="0"/>
              <a:t/>
            </a:r>
            <a:br>
              <a:rPr lang="en-US" altLang="en-US" sz="2000" cap="none" smtClean="0"/>
            </a:br>
            <a:r>
              <a:rPr lang="en-US" altLang="en-US" sz="2000" cap="none" smtClean="0">
                <a:hlinkClick r:id="rId3"/>
              </a:rPr>
              <a:t>pkehoe@sfwater.org</a:t>
            </a:r>
            <a:r>
              <a:rPr lang="en-US" altLang="en-US" sz="2000" cap="none" smtClean="0"/>
              <a:t/>
            </a:r>
            <a:br>
              <a:rPr lang="en-US" altLang="en-US" sz="2000" cap="none" smtClean="0"/>
            </a:br>
            <a:r>
              <a:rPr lang="en-US" altLang="en-US" sz="2000" cap="none" smtClean="0"/>
              <a:t/>
            </a:r>
            <a:br>
              <a:rPr lang="en-US" altLang="en-US" sz="2000" cap="none" smtClean="0"/>
            </a:br>
            <a:r>
              <a:rPr lang="en-US" altLang="en-US" sz="2000" cap="none" smtClean="0"/>
              <a:t>sfwater.org</a:t>
            </a:r>
            <a:br>
              <a:rPr lang="en-US" altLang="en-US" sz="2000" cap="none" smtClean="0"/>
            </a:br>
            <a:r>
              <a:rPr lang="en-US" altLang="en-US" sz="2000" cap="none" smtClean="0"/>
              <a:t>sfwater.org/onewatersf</a:t>
            </a:r>
            <a:endParaRPr lang="en-US" altLang="en-US" sz="2800" cap="none" smtClean="0"/>
          </a:p>
        </p:txBody>
      </p:sp>
      <p:sp>
        <p:nvSpPr>
          <p:cNvPr id="47107" name="Text Placeholder 2"/>
          <p:cNvSpPr>
            <a:spLocks noGrp="1" noChangeArrowheads="1"/>
          </p:cNvSpPr>
          <p:nvPr>
            <p:ph type="body" idx="1"/>
          </p:nvPr>
        </p:nvSpPr>
        <p:spPr>
          <a:xfrm>
            <a:off x="169863" y="1295400"/>
            <a:ext cx="8802687" cy="1143000"/>
          </a:xfrm>
          <a:solidFill>
            <a:schemeClr val="bg1"/>
          </a:solidFill>
        </p:spPr>
        <p:txBody>
          <a:bodyPr/>
          <a:lstStyle/>
          <a:p>
            <a:pPr algn="ctr"/>
            <a:endParaRPr lang="en-US" altLang="en-US" sz="3200" b="1" smtClean="0"/>
          </a:p>
          <a:p>
            <a:pPr algn="ctr"/>
            <a:endParaRPr lang="en-US" altLang="en-US" sz="3200" b="1" smtClean="0"/>
          </a:p>
          <a:p>
            <a:pPr algn="ctr"/>
            <a:endParaRPr lang="en-US" altLang="en-US" sz="3200" b="1" smtClean="0"/>
          </a:p>
          <a:p>
            <a:pPr algn="ctr"/>
            <a:endParaRPr lang="en-US" altLang="en-US" sz="3200" b="1" smtClean="0"/>
          </a:p>
          <a:p>
            <a:pPr algn="ctr"/>
            <a:endParaRPr lang="en-US" altLang="en-US" sz="3200" b="1" smtClean="0"/>
          </a:p>
          <a:p>
            <a:pPr algn="ctr"/>
            <a:r>
              <a:rPr lang="en-US" altLang="en-US" sz="3200" b="1" smtClean="0"/>
              <a:t>Thank You</a:t>
            </a:r>
          </a:p>
        </p:txBody>
      </p:sp>
      <p:pic>
        <p:nvPicPr>
          <p:cNvPr id="4710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8" y="3886200"/>
            <a:ext cx="91455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a:xfrm>
            <a:off x="1897063" y="228600"/>
            <a:ext cx="7208837" cy="838200"/>
          </a:xfrm>
        </p:spPr>
        <p:txBody>
          <a:bodyPr/>
          <a:lstStyle/>
          <a:p>
            <a:pPr algn="r"/>
            <a:r>
              <a:rPr lang="en-US" altLang="en-US" sz="2400" smtClean="0"/>
              <a:t>Opportunity to Establish a New Water Paradigm</a:t>
            </a:r>
          </a:p>
        </p:txBody>
      </p:sp>
      <p:sp>
        <p:nvSpPr>
          <p:cNvPr id="9219" name="Content Placeholder 2"/>
          <p:cNvSpPr>
            <a:spLocks noGrp="1" noChangeArrowheads="1"/>
          </p:cNvSpPr>
          <p:nvPr>
            <p:ph idx="1"/>
          </p:nvPr>
        </p:nvSpPr>
        <p:spPr>
          <a:xfrm>
            <a:off x="195263" y="1638300"/>
            <a:ext cx="8767762" cy="4419600"/>
          </a:xfrm>
        </p:spPr>
        <p:txBody>
          <a:bodyPr/>
          <a:lstStyle/>
          <a:p>
            <a:endParaRPr lang="en-US" altLang="en-US" smtClean="0"/>
          </a:p>
        </p:txBody>
      </p:sp>
      <p:sp>
        <p:nvSpPr>
          <p:cNvPr id="92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ABA45800-B00E-45EE-9E93-072B27E08589}" type="slidenum">
              <a:rPr lang="en-US" altLang="en-US" sz="1200" smtClean="0">
                <a:latin typeface="Calibri" panose="020F0502020204030204" pitchFamily="34" charset="0"/>
              </a:rPr>
              <a:pPr>
                <a:spcBef>
                  <a:spcPct val="0"/>
                </a:spcBef>
                <a:buClrTx/>
                <a:buFontTx/>
                <a:buNone/>
              </a:pPr>
              <a:t>4</a:t>
            </a:fld>
            <a:endParaRPr lang="en-US" altLang="en-US" sz="1200" smtClean="0">
              <a:latin typeface="Calibri" panose="020F0502020204030204" pitchFamily="34" charset="0"/>
            </a:endParaRPr>
          </a:p>
        </p:txBody>
      </p:sp>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1371600"/>
            <a:ext cx="9063038" cy="509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A3A28-FEF7-424D-8CC0-6A6CA299929B}"/>
              </a:ext>
            </a:extLst>
          </p:cNvPr>
          <p:cNvSpPr>
            <a:spLocks noGrp="1"/>
          </p:cNvSpPr>
          <p:nvPr>
            <p:ph idx="1"/>
          </p:nvPr>
        </p:nvSpPr>
        <p:spPr>
          <a:xfrm>
            <a:off x="381000" y="1752600"/>
            <a:ext cx="8386763" cy="4191000"/>
          </a:xfrm>
        </p:spPr>
        <p:txBody>
          <a:bodyPr/>
          <a:lstStyle/>
          <a:p>
            <a:pPr>
              <a:defRPr/>
            </a:pPr>
            <a:r>
              <a:rPr lang="en-US" sz="2400" dirty="0">
                <a:ea typeface="+mn-ea"/>
                <a:cs typeface="+mn-cs"/>
              </a:rPr>
              <a:t>Provides greater resilience and reliability </a:t>
            </a:r>
          </a:p>
          <a:p>
            <a:pPr>
              <a:defRPr/>
            </a:pPr>
            <a:endParaRPr lang="en-US" sz="2400" dirty="0">
              <a:ea typeface="+mn-ea"/>
              <a:cs typeface="+mn-cs"/>
            </a:endParaRPr>
          </a:p>
          <a:p>
            <a:pPr>
              <a:defRPr/>
            </a:pPr>
            <a:r>
              <a:rPr lang="en-US" sz="2400" dirty="0">
                <a:ea typeface="+mn-ea"/>
                <a:cs typeface="+mn-cs"/>
              </a:rPr>
              <a:t>Opportunities to optimize water and wastewater infrastructure</a:t>
            </a:r>
          </a:p>
          <a:p>
            <a:pPr>
              <a:defRPr/>
            </a:pPr>
            <a:endParaRPr lang="en-US" sz="2400" dirty="0">
              <a:ea typeface="+mn-ea"/>
              <a:cs typeface="+mn-cs"/>
            </a:endParaRPr>
          </a:p>
          <a:p>
            <a:pPr>
              <a:defRPr/>
            </a:pPr>
            <a:r>
              <a:rPr lang="en-US" sz="2400" dirty="0">
                <a:ea typeface="+mn-ea"/>
                <a:cs typeface="+mn-cs"/>
              </a:rPr>
              <a:t>Addresses climate change, water shortages, water quality protection, and aging infrastructure challenges</a:t>
            </a:r>
          </a:p>
          <a:p>
            <a:pPr>
              <a:defRPr/>
            </a:pPr>
            <a:endParaRPr lang="en-US" sz="2400" dirty="0">
              <a:ea typeface="+mn-ea"/>
              <a:cs typeface="+mn-cs"/>
            </a:endParaRPr>
          </a:p>
          <a:p>
            <a:pPr>
              <a:defRPr/>
            </a:pPr>
            <a:r>
              <a:rPr lang="en-US" sz="2400" dirty="0">
                <a:ea typeface="+mn-ea"/>
                <a:cs typeface="+mn-cs"/>
              </a:rPr>
              <a:t>Encourages programs and projects that provide multiple benefits and collaboration</a:t>
            </a:r>
          </a:p>
          <a:p>
            <a:pPr>
              <a:defRPr/>
            </a:pPr>
            <a:endParaRPr lang="en-US" sz="2400" dirty="0">
              <a:latin typeface="Calibri" panose="020F0502020204030204" pitchFamily="34" charset="0"/>
              <a:ea typeface="+mn-ea"/>
              <a:cs typeface="+mn-cs"/>
            </a:endParaRPr>
          </a:p>
        </p:txBody>
      </p:sp>
      <p:sp>
        <p:nvSpPr>
          <p:cNvPr id="11267" name="Title 1"/>
          <p:cNvSpPr>
            <a:spLocks noGrp="1" noChangeArrowheads="1"/>
          </p:cNvSpPr>
          <p:nvPr>
            <p:ph type="title"/>
          </p:nvPr>
        </p:nvSpPr>
        <p:spPr>
          <a:xfrm>
            <a:off x="2133600" y="228600"/>
            <a:ext cx="6781800" cy="838200"/>
          </a:xfrm>
        </p:spPr>
        <p:txBody>
          <a:bodyPr/>
          <a:lstStyle/>
          <a:p>
            <a:pPr algn="r"/>
            <a:r>
              <a:rPr lang="en-US" altLang="en-US" sz="2400" smtClean="0"/>
              <a:t>Benefits of OneWater</a:t>
            </a:r>
          </a:p>
        </p:txBody>
      </p:sp>
      <p:sp>
        <p:nvSpPr>
          <p:cNvPr id="112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26A75807-9903-45EB-9D50-03113DF776C4}" type="slidenum">
              <a:rPr lang="en-US" altLang="en-US" sz="1200" smtClean="0">
                <a:latin typeface="Calibri" panose="020F0502020204030204" pitchFamily="34" charset="0"/>
              </a:rPr>
              <a:pPr>
                <a:spcBef>
                  <a:spcPct val="0"/>
                </a:spcBef>
                <a:buClrTx/>
                <a:buFontTx/>
                <a:buNone/>
              </a:pPr>
              <a:t>5</a:t>
            </a:fld>
            <a:endParaRPr lang="en-US" altLang="en-US" sz="120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5"/>
          <p:cNvSpPr>
            <a:spLocks noGrp="1" noChangeArrowheads="1"/>
          </p:cNvSpPr>
          <p:nvPr>
            <p:ph type="title"/>
          </p:nvPr>
        </p:nvSpPr>
        <p:spPr/>
        <p:txBody>
          <a:bodyPr/>
          <a:lstStyle/>
          <a:p>
            <a:pPr algn="r"/>
            <a:r>
              <a:rPr lang="en-US" altLang="en-US" sz="2400" smtClean="0"/>
              <a:t>San Francisco Public Utilities Commission</a:t>
            </a:r>
          </a:p>
        </p:txBody>
      </p:sp>
      <p:sp>
        <p:nvSpPr>
          <p:cNvPr id="1229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9F9051F2-8B3B-4BFA-ABEB-57E216A88227}" type="slidenum">
              <a:rPr lang="en-US" altLang="en-US" sz="1200" smtClean="0">
                <a:latin typeface="Calibri" panose="020F0502020204030204" pitchFamily="34" charset="0"/>
              </a:rPr>
              <a:pPr>
                <a:spcBef>
                  <a:spcPct val="0"/>
                </a:spcBef>
                <a:buClrTx/>
                <a:buFontTx/>
                <a:buNone/>
              </a:pPr>
              <a:t>6</a:t>
            </a:fld>
            <a:endParaRPr lang="en-US" altLang="en-US" sz="1200" smtClean="0">
              <a:latin typeface="Calibri" panose="020F0502020204030204" pitchFamily="34" charset="0"/>
            </a:endParaRPr>
          </a:p>
        </p:txBody>
      </p:sp>
      <p:pic>
        <p:nvPicPr>
          <p:cNvPr id="12292" name="Picture 9"/>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2192338"/>
            <a:ext cx="2743200" cy="2771775"/>
          </a:xfrm>
        </p:spPr>
      </p:pic>
      <p:pic>
        <p:nvPicPr>
          <p:cNvPr id="122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217738"/>
            <a:ext cx="2820988"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4" descr="C:\Documents and Settings\anuguid\Desktop\cle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217738"/>
            <a:ext cx="25908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Box 10"/>
          <p:cNvSpPr txBox="1">
            <a:spLocks noChangeArrowheads="1"/>
          </p:cNvSpPr>
          <p:nvPr/>
        </p:nvSpPr>
        <p:spPr bwMode="auto">
          <a:xfrm>
            <a:off x="228600" y="5105400"/>
            <a:ext cx="2590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US" altLang="en-US" sz="1800"/>
              <a:t>Water: delivering high quality water every day</a:t>
            </a:r>
          </a:p>
          <a:p>
            <a:pPr eaLnBrk="1" hangingPunct="1">
              <a:spcBef>
                <a:spcPct val="0"/>
              </a:spcBef>
              <a:buClrTx/>
              <a:buFontTx/>
              <a:buNone/>
            </a:pPr>
            <a:r>
              <a:rPr lang="en-US" altLang="en-US" sz="1800"/>
              <a:t>to 2.7 million people</a:t>
            </a:r>
          </a:p>
        </p:txBody>
      </p:sp>
      <p:sp>
        <p:nvSpPr>
          <p:cNvPr id="12296" name="TextBox 15"/>
          <p:cNvSpPr txBox="1">
            <a:spLocks noChangeArrowheads="1"/>
          </p:cNvSpPr>
          <p:nvPr/>
        </p:nvSpPr>
        <p:spPr bwMode="auto">
          <a:xfrm>
            <a:off x="3352800" y="5045075"/>
            <a:ext cx="2819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US" altLang="en-US" sz="1800"/>
              <a:t>Power: generating hydropower and solar power </a:t>
            </a:r>
          </a:p>
        </p:txBody>
      </p:sp>
      <p:sp>
        <p:nvSpPr>
          <p:cNvPr id="12297" name="TextBox 16"/>
          <p:cNvSpPr txBox="1">
            <a:spLocks noChangeArrowheads="1"/>
          </p:cNvSpPr>
          <p:nvPr/>
        </p:nvSpPr>
        <p:spPr bwMode="auto">
          <a:xfrm>
            <a:off x="6207125" y="5045075"/>
            <a:ext cx="2743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US" altLang="en-US" sz="1800"/>
              <a:t>Wastewater: protecting public health and the environment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p:txBody>
          <a:bodyPr/>
          <a:lstStyle/>
          <a:p>
            <a:pPr algn="r"/>
            <a:r>
              <a:rPr lang="en-US" altLang="en-US" sz="2400" smtClean="0"/>
              <a:t>Establishing OneWaterSF</a:t>
            </a:r>
          </a:p>
        </p:txBody>
      </p:sp>
      <p:sp>
        <p:nvSpPr>
          <p:cNvPr id="13315" name="Content Placeholder 2"/>
          <p:cNvSpPr>
            <a:spLocks noGrp="1" noChangeArrowheads="1"/>
          </p:cNvSpPr>
          <p:nvPr>
            <p:ph idx="1"/>
          </p:nvPr>
        </p:nvSpPr>
        <p:spPr>
          <a:xfrm>
            <a:off x="317500" y="1219200"/>
            <a:ext cx="8386763" cy="4191000"/>
          </a:xfrm>
        </p:spPr>
        <p:txBody>
          <a:bodyPr/>
          <a:lstStyle/>
          <a:p>
            <a:endParaRPr lang="en-US" altLang="en-US" sz="2400" smtClean="0"/>
          </a:p>
          <a:p>
            <a:r>
              <a:rPr lang="en-US" altLang="en-US" sz="2400" smtClean="0"/>
              <a:t>Leadership</a:t>
            </a:r>
          </a:p>
          <a:p>
            <a:r>
              <a:rPr lang="en-US" altLang="en-US" sz="2400" smtClean="0"/>
              <a:t>Working Group</a:t>
            </a:r>
          </a:p>
          <a:p>
            <a:r>
              <a:rPr lang="en-US" altLang="en-US" sz="2400" smtClean="0"/>
              <a:t>Vision</a:t>
            </a:r>
          </a:p>
          <a:p>
            <a:r>
              <a:rPr lang="en-US" altLang="en-US" sz="2400" smtClean="0"/>
              <a:t>Guiding Principles</a:t>
            </a:r>
          </a:p>
          <a:p>
            <a:r>
              <a:rPr lang="en-US" altLang="en-US" sz="2400" smtClean="0"/>
              <a:t>Initiatives</a:t>
            </a:r>
          </a:p>
          <a:p>
            <a:r>
              <a:rPr lang="en-US" altLang="en-US" sz="2400" smtClean="0"/>
              <a:t>Metrics</a:t>
            </a:r>
          </a:p>
        </p:txBody>
      </p:sp>
      <p:sp>
        <p:nvSpPr>
          <p:cNvPr id="1331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E2984E9E-38F4-466D-A666-A347620DCB0D}" type="slidenum">
              <a:rPr lang="en-US" altLang="en-US" sz="1200" smtClean="0">
                <a:latin typeface="Calibri" panose="020F0502020204030204" pitchFamily="34" charset="0"/>
              </a:rPr>
              <a:pPr>
                <a:spcBef>
                  <a:spcPct val="0"/>
                </a:spcBef>
                <a:buClrTx/>
                <a:buFontTx/>
                <a:buNone/>
              </a:pPr>
              <a:t>7</a:t>
            </a:fld>
            <a:endParaRPr lang="en-US" altLang="en-US" sz="1200" smtClean="0">
              <a:latin typeface="Calibri" panose="020F0502020204030204" pitchFamily="34" charset="0"/>
            </a:endParaRPr>
          </a:p>
        </p:txBody>
      </p:sp>
      <p:pic>
        <p:nvPicPr>
          <p:cNvPr id="13317" name="Picture 2" descr="C:\Users\pkehoe\AppData\Local\Microsoft\Windows\Temporary Internet Files\Content.Outlook\SW2X7J25\OneWate2018DiagramAf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8" y="4457700"/>
            <a:ext cx="97615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noChangeArrowheads="1"/>
          </p:cNvSpPr>
          <p:nvPr>
            <p:ph type="title"/>
          </p:nvPr>
        </p:nvSpPr>
        <p:spPr/>
        <p:txBody>
          <a:bodyPr/>
          <a:lstStyle/>
          <a:p>
            <a:pPr algn="r"/>
            <a:r>
              <a:rPr lang="en-US" altLang="en-US" sz="2400" smtClean="0"/>
              <a:t>Providing Leadership</a:t>
            </a:r>
          </a:p>
        </p:txBody>
      </p:sp>
      <p:sp>
        <p:nvSpPr>
          <p:cNvPr id="1536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2A826188-8617-431C-B72D-0B76B59870D2}" type="slidenum">
              <a:rPr lang="en-US" altLang="en-US" sz="1200" smtClean="0">
                <a:latin typeface="Calibri" panose="020F0502020204030204" pitchFamily="34" charset="0"/>
              </a:rPr>
              <a:pPr>
                <a:spcBef>
                  <a:spcPct val="0"/>
                </a:spcBef>
                <a:buClrTx/>
                <a:buFontTx/>
                <a:buNone/>
              </a:pPr>
              <a:t>8</a:t>
            </a:fld>
            <a:endParaRPr lang="en-US" altLang="en-US" sz="1200" smtClean="0">
              <a:latin typeface="Calibri" panose="020F0502020204030204" pitchFamily="34" charset="0"/>
            </a:endParaRPr>
          </a:p>
        </p:txBody>
      </p:sp>
      <p:pic>
        <p:nvPicPr>
          <p:cNvPr id="1536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724025"/>
            <a:ext cx="8386763" cy="39433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00"/>
              </a:buClr>
              <a:buChar char="•"/>
              <a:defRPr sz="2800">
                <a:solidFill>
                  <a:srgbClr val="000000"/>
                </a:solidFill>
                <a:latin typeface="Arial MT" pitchFamily="50" charset="0"/>
                <a:ea typeface="MS PGothic" panose="020B0600070205080204" pitchFamily="34" charset="-128"/>
              </a:defRPr>
            </a:lvl1pPr>
            <a:lvl2pPr marL="742950" indent="-285750">
              <a:spcBef>
                <a:spcPct val="20000"/>
              </a:spcBef>
              <a:buClr>
                <a:srgbClr val="000000"/>
              </a:buClr>
              <a:buChar char="•"/>
              <a:defRPr sz="2000">
                <a:solidFill>
                  <a:srgbClr val="000000"/>
                </a:solidFill>
                <a:latin typeface="Arial MT" pitchFamily="50" charset="0"/>
                <a:ea typeface="MS PGothic" panose="020B0600070205080204" pitchFamily="34" charset="-128"/>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chemeClr val="accent2"/>
              </a:buClr>
              <a:buSzPct val="85000"/>
              <a:buFont typeface="Wingdings" panose="05000000000000000000" pitchFamily="2" charset="2"/>
              <a:buChar char="w"/>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Tx/>
              <a:buFontTx/>
              <a:buNone/>
            </a:pPr>
            <a:fld id="{010916F0-BBEB-4E6B-8122-44985B170D6F}" type="slidenum">
              <a:rPr lang="en-US" altLang="en-US" sz="1200" smtClean="0">
                <a:latin typeface="Calibri" panose="020F0502020204030204" pitchFamily="34" charset="0"/>
              </a:rPr>
              <a:pPr>
                <a:spcBef>
                  <a:spcPct val="0"/>
                </a:spcBef>
                <a:buClrTx/>
                <a:buFontTx/>
                <a:buNone/>
              </a:pPr>
              <a:t>9</a:t>
            </a:fld>
            <a:endParaRPr lang="en-US" altLang="en-US" sz="1200" smtClean="0">
              <a:latin typeface="Calibri" panose="020F0502020204030204" pitchFamily="34" charset="0"/>
            </a:endParaRPr>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8125"/>
            <a:ext cx="8382000" cy="647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2_Straight Edge">
  <a:themeElements>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fontScheme name="2_Straight Edge">
      <a:majorFont>
        <a:latin typeface="Arial MT"/>
        <a:ea typeface=""/>
        <a:cs typeface=""/>
      </a:majorFont>
      <a:minorFont>
        <a:latin typeface="Arial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pitchFamily="18" charset="0"/>
          </a:defRPr>
        </a:defPPr>
      </a:lstStyle>
    </a:spDef>
    <a:lnDef>
      <a:spPr bwMode="auto">
        <a:ln w="57150">
          <a:solidFill>
            <a:srgbClr val="9966FF"/>
          </a:solidFill>
          <a:headEnd type="none" w="med" len="med"/>
          <a:tailEnd type="stealth" w="lg" len="med"/>
        </a:ln>
      </a:spPr>
      <a:bodyPr/>
      <a:lstStyle/>
      <a:style>
        <a:lnRef idx="1">
          <a:schemeClr val="accent4"/>
        </a:lnRef>
        <a:fillRef idx="0">
          <a:schemeClr val="accent4"/>
        </a:fillRef>
        <a:effectRef idx="0">
          <a:schemeClr val="accent4"/>
        </a:effectRef>
        <a:fontRef idx="minor">
          <a:schemeClr val="tx1"/>
        </a:fontRef>
      </a:style>
    </a:lnDef>
  </a:objectDefaults>
  <a:extraClrSchemeLst>
    <a:extraClrScheme>
      <a:clrScheme name="2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2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2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32530</TotalTime>
  <Words>1217</Words>
  <Application>Microsoft Office PowerPoint</Application>
  <PresentationFormat>On-screen Show (4:3)</PresentationFormat>
  <Paragraphs>233</Paragraphs>
  <Slides>34</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Palatino</vt:lpstr>
      <vt:lpstr>MS PGothic</vt:lpstr>
      <vt:lpstr>Arial</vt:lpstr>
      <vt:lpstr>Arial MT</vt:lpstr>
      <vt:lpstr>Calibri</vt:lpstr>
      <vt:lpstr>Wingdings</vt:lpstr>
      <vt:lpstr>Times New Roman</vt:lpstr>
      <vt:lpstr>Verdana</vt:lpstr>
      <vt:lpstr>Tahoma</vt:lpstr>
      <vt:lpstr>2_Straight Edge</vt:lpstr>
      <vt:lpstr>Paula Kehoe  Director of Water Resources San Francisco Public Utilities Commission June 7, 2019 </vt:lpstr>
      <vt:lpstr>What is OneWater?</vt:lpstr>
      <vt:lpstr>Moving Away from a Linear Approach to Integrated Planning and Implementation</vt:lpstr>
      <vt:lpstr>Opportunity to Establish a New Water Paradigm</vt:lpstr>
      <vt:lpstr>Benefits of OneWater</vt:lpstr>
      <vt:lpstr>San Francisco Public Utilities Commission</vt:lpstr>
      <vt:lpstr>Establishing OneWaterSF</vt:lpstr>
      <vt:lpstr>Providing Leadership</vt:lpstr>
      <vt:lpstr>PowerPoint Presentation</vt:lpstr>
      <vt:lpstr>Establishing a Working Group</vt:lpstr>
      <vt:lpstr>Establishing a OneWaterSF Vision</vt:lpstr>
      <vt:lpstr>Integrating OneWaterSF</vt:lpstr>
      <vt:lpstr>Envisioning OneWaterSF through Guiding Principles</vt:lpstr>
      <vt:lpstr>Envisioning OneWaterSF through Guiding Principles</vt:lpstr>
      <vt:lpstr>Viewing Our Work Within OneWaterSF </vt:lpstr>
      <vt:lpstr>Creating OneWaterSF Initiatives</vt:lpstr>
      <vt:lpstr>Matching the Right Water for the Right Use</vt:lpstr>
      <vt:lpstr>Collaborating on Biosolids Product Development </vt:lpstr>
      <vt:lpstr>Pursing Partnerships to  Generate New and Creative Ideas</vt:lpstr>
      <vt:lpstr>Piloting State-of-the-Art Technologies and Creating New Business Practices</vt:lpstr>
      <vt:lpstr>Promoting Efficient Use of  All of our Resources</vt:lpstr>
      <vt:lpstr>Working Across Traditional Boundaries on a Regional Scale</vt:lpstr>
      <vt:lpstr>Pursuing Partnerships for Drought Measures</vt:lpstr>
      <vt:lpstr>Planning to Adapt to Future Changes</vt:lpstr>
      <vt:lpstr>Reporting on Progress of OneWaterSF </vt:lpstr>
      <vt:lpstr>OneWaterSF Metrics</vt:lpstr>
      <vt:lpstr>OneWaterSF Metrics</vt:lpstr>
      <vt:lpstr>OneWater Los Angeles</vt:lpstr>
      <vt:lpstr>Hampton Roads Sanitation District</vt:lpstr>
      <vt:lpstr>Seattle Public Utilities</vt:lpstr>
      <vt:lpstr>New York City </vt:lpstr>
      <vt:lpstr>Reflecting on OneWaterSF </vt:lpstr>
      <vt:lpstr>Reflecting on OneWaterSF  </vt:lpstr>
      <vt:lpstr> pkehoe@sfwater.org  sfwater.org sfwater.org/onewatersf</vt:lpstr>
    </vt:vector>
  </TitlesOfParts>
  <Company>CCSF-PUC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 Francisco Public Utilities Commission</dc:title>
  <dc:creator>SFPUC</dc:creator>
  <cp:lastModifiedBy>Tony Hale, SFEI</cp:lastModifiedBy>
  <cp:revision>915</cp:revision>
  <cp:lastPrinted>2018-04-20T18:36:23Z</cp:lastPrinted>
  <dcterms:created xsi:type="dcterms:W3CDTF">2012-10-08T20:54:51Z</dcterms:created>
  <dcterms:modified xsi:type="dcterms:W3CDTF">2019-06-26T20:07:56Z</dcterms:modified>
</cp:coreProperties>
</file>