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5" r:id="rId4"/>
    <p:sldMasterId id="2147483707" r:id="rId5"/>
  </p:sldMasterIdLst>
  <p:notesMasterIdLst>
    <p:notesMasterId r:id="rId16"/>
  </p:notesMasterIdLst>
  <p:handoutMasterIdLst>
    <p:handoutMasterId r:id="rId17"/>
  </p:handoutMasterIdLst>
  <p:sldIdLst>
    <p:sldId id="1038" r:id="rId6"/>
    <p:sldId id="1052" r:id="rId7"/>
    <p:sldId id="1040" r:id="rId8"/>
    <p:sldId id="296" r:id="rId9"/>
    <p:sldId id="1063" r:id="rId10"/>
    <p:sldId id="1062" r:id="rId11"/>
    <p:sldId id="1058" r:id="rId12"/>
    <p:sldId id="1059" r:id="rId13"/>
    <p:sldId id="1030" r:id="rId14"/>
    <p:sldId id="1057" r:id="rId15"/>
  </p:sldIdLst>
  <p:sldSz cx="10058400" cy="6675438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2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assa" initials="MRC" lastIdx="4" clrIdx="0"/>
  <p:cmAuthor id="1" name="SHill" initials="SAH" lastIdx="2" clrIdx="1"/>
  <p:cmAuthor id="2" name="DWhyte" initials="DCW" lastIdx="10" clrIdx="2"/>
  <p:cmAuthor id="3" name="Mary Rose Cassa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0000"/>
    <a:srgbClr val="FFFF00"/>
    <a:srgbClr val="FF6699"/>
    <a:srgbClr val="66FF99"/>
    <a:srgbClr val="993300"/>
    <a:srgbClr val="FFFFFF"/>
    <a:srgbClr val="990099"/>
    <a:srgbClr val="FF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59155" autoAdjust="0"/>
  </p:normalViewPr>
  <p:slideViewPr>
    <p:cSldViewPr>
      <p:cViewPr varScale="1">
        <p:scale>
          <a:sx n="69" d="100"/>
          <a:sy n="69" d="100"/>
        </p:scale>
        <p:origin x="2556" y="66"/>
      </p:cViewPr>
      <p:guideLst>
        <p:guide orient="horz" pos="210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376" y="-64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85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744538"/>
            <a:ext cx="5105400" cy="3389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05" y="4415711"/>
            <a:ext cx="5142784" cy="418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81" tIns="45280" rIns="92181" bIns="45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82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7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65BE-E4DE-4D9E-AA9C-5082E38C02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9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EA9D4-DF0E-48A6-A143-021C79B6DB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11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EA9D4-DF0E-48A6-A143-021C79B6DB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08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EA9D4-DF0E-48A6-A143-021C79B6DB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712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EA9D4-DF0E-48A6-A143-021C79B6DB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05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EA9D4-DF0E-48A6-A143-021C79B6DB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3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073713"/>
            <a:ext cx="8549640" cy="14308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782748"/>
            <a:ext cx="7040880" cy="1705945"/>
          </a:xfrm>
        </p:spPr>
        <p:txBody>
          <a:bodyPr/>
          <a:lstStyle>
            <a:lvl1pPr marL="0" indent="0" algn="ctr">
              <a:buNone/>
              <a:defRPr/>
            </a:lvl1pPr>
            <a:lvl2pPr marL="445038" indent="0" algn="ctr">
              <a:buNone/>
              <a:defRPr/>
            </a:lvl2pPr>
            <a:lvl3pPr marL="890077" indent="0" algn="ctr">
              <a:buNone/>
              <a:defRPr/>
            </a:lvl3pPr>
            <a:lvl4pPr marL="1335115" indent="0" algn="ctr">
              <a:buNone/>
              <a:defRPr/>
            </a:lvl4pPr>
            <a:lvl5pPr marL="1780154" indent="0" algn="ctr">
              <a:buNone/>
              <a:defRPr/>
            </a:lvl5pPr>
            <a:lvl6pPr marL="2225192" indent="0" algn="ctr">
              <a:buNone/>
              <a:defRPr/>
            </a:lvl6pPr>
            <a:lvl7pPr marL="2670231" indent="0" algn="ctr">
              <a:buNone/>
              <a:defRPr/>
            </a:lvl7pPr>
            <a:lvl8pPr marL="3115269" indent="0" algn="ctr">
              <a:buNone/>
              <a:defRPr/>
            </a:lvl8pPr>
            <a:lvl9pPr marL="35603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B6F0-E75C-4FEA-BCCD-FFA4126A8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8F37-43DD-4727-AA13-0589C9303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6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593372"/>
            <a:ext cx="2137410" cy="5340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593372"/>
            <a:ext cx="6244590" cy="5340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6082-35DD-403B-B480-2AFA23539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073713"/>
            <a:ext cx="8549640" cy="14308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782748"/>
            <a:ext cx="7040880" cy="1705945"/>
          </a:xfrm>
        </p:spPr>
        <p:txBody>
          <a:bodyPr/>
          <a:lstStyle>
            <a:lvl1pPr marL="0" indent="0" algn="ctr">
              <a:buNone/>
              <a:defRPr/>
            </a:lvl1pPr>
            <a:lvl2pPr marL="445038" indent="0" algn="ctr">
              <a:buNone/>
              <a:defRPr/>
            </a:lvl2pPr>
            <a:lvl3pPr marL="890077" indent="0" algn="ctr">
              <a:buNone/>
              <a:defRPr/>
            </a:lvl3pPr>
            <a:lvl4pPr marL="1335115" indent="0" algn="ctr">
              <a:buNone/>
              <a:defRPr/>
            </a:lvl4pPr>
            <a:lvl5pPr marL="1780154" indent="0" algn="ctr">
              <a:buNone/>
              <a:defRPr/>
            </a:lvl5pPr>
            <a:lvl6pPr marL="2225192" indent="0" algn="ctr">
              <a:buNone/>
              <a:defRPr/>
            </a:lvl6pPr>
            <a:lvl7pPr marL="2670231" indent="0" algn="ctr">
              <a:buNone/>
              <a:defRPr/>
            </a:lvl7pPr>
            <a:lvl8pPr marL="3115269" indent="0" algn="ctr">
              <a:buNone/>
              <a:defRPr/>
            </a:lvl8pPr>
            <a:lvl9pPr marL="35603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18F44-6FF6-4BAF-BED4-D04B6FDEF4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3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FCF78-ABB0-4B8F-8AE2-2096471C0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32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289590"/>
            <a:ext cx="8549640" cy="1325816"/>
          </a:xfrm>
        </p:spPr>
        <p:txBody>
          <a:bodyPr anchor="t"/>
          <a:lstStyle>
            <a:lvl1pPr algn="l">
              <a:defRPr sz="38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829339"/>
            <a:ext cx="8549640" cy="1460252"/>
          </a:xfrm>
        </p:spPr>
        <p:txBody>
          <a:bodyPr anchor="b"/>
          <a:lstStyle>
            <a:lvl1pPr marL="0" indent="0">
              <a:buNone/>
              <a:defRPr sz="1947"/>
            </a:lvl1pPr>
            <a:lvl2pPr marL="445038" indent="0">
              <a:buNone/>
              <a:defRPr sz="1752"/>
            </a:lvl2pPr>
            <a:lvl3pPr marL="890077" indent="0">
              <a:buNone/>
              <a:defRPr sz="1557"/>
            </a:lvl3pPr>
            <a:lvl4pPr marL="1335115" indent="0">
              <a:buNone/>
              <a:defRPr sz="1363"/>
            </a:lvl4pPr>
            <a:lvl5pPr marL="1780154" indent="0">
              <a:buNone/>
              <a:defRPr sz="1363"/>
            </a:lvl5pPr>
            <a:lvl6pPr marL="2225192" indent="0">
              <a:buNone/>
              <a:defRPr sz="1363"/>
            </a:lvl6pPr>
            <a:lvl7pPr marL="2670231" indent="0">
              <a:buNone/>
              <a:defRPr sz="1363"/>
            </a:lvl7pPr>
            <a:lvl8pPr marL="3115269" indent="0">
              <a:buNone/>
              <a:defRPr sz="1363"/>
            </a:lvl8pPr>
            <a:lvl9pPr marL="3560308" indent="0">
              <a:buNone/>
              <a:defRPr sz="13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C73-8F52-4B4D-9564-EE085AE11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4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928463"/>
            <a:ext cx="4191000" cy="4005263"/>
          </a:xfrm>
        </p:spPr>
        <p:txBody>
          <a:bodyPr/>
          <a:lstStyle>
            <a:lvl1pPr>
              <a:defRPr sz="2726"/>
            </a:lvl1pPr>
            <a:lvl2pPr>
              <a:defRPr sz="2336"/>
            </a:lvl2pPr>
            <a:lvl3pPr>
              <a:defRPr sz="1947"/>
            </a:lvl3pPr>
            <a:lvl4pPr>
              <a:defRPr sz="1752"/>
            </a:lvl4pPr>
            <a:lvl5pPr>
              <a:defRPr sz="1752"/>
            </a:lvl5pPr>
            <a:lvl6pPr>
              <a:defRPr sz="1752"/>
            </a:lvl6pPr>
            <a:lvl7pPr>
              <a:defRPr sz="1752"/>
            </a:lvl7pPr>
            <a:lvl8pPr>
              <a:defRPr sz="1752"/>
            </a:lvl8pPr>
            <a:lvl9pPr>
              <a:defRPr sz="17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928463"/>
            <a:ext cx="4191000" cy="4005263"/>
          </a:xfrm>
        </p:spPr>
        <p:txBody>
          <a:bodyPr/>
          <a:lstStyle>
            <a:lvl1pPr>
              <a:defRPr sz="2726"/>
            </a:lvl1pPr>
            <a:lvl2pPr>
              <a:defRPr sz="2336"/>
            </a:lvl2pPr>
            <a:lvl3pPr>
              <a:defRPr sz="1947"/>
            </a:lvl3pPr>
            <a:lvl4pPr>
              <a:defRPr sz="1752"/>
            </a:lvl4pPr>
            <a:lvl5pPr>
              <a:defRPr sz="1752"/>
            </a:lvl5pPr>
            <a:lvl6pPr>
              <a:defRPr sz="1752"/>
            </a:lvl6pPr>
            <a:lvl7pPr>
              <a:defRPr sz="1752"/>
            </a:lvl7pPr>
            <a:lvl8pPr>
              <a:defRPr sz="1752"/>
            </a:lvl8pPr>
            <a:lvl9pPr>
              <a:defRPr sz="17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836A4-E76B-49F3-972A-8E16F0822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89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67327"/>
            <a:ext cx="9052560" cy="11125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494251"/>
            <a:ext cx="4444207" cy="622731"/>
          </a:xfrm>
        </p:spPr>
        <p:txBody>
          <a:bodyPr anchor="b"/>
          <a:lstStyle>
            <a:lvl1pPr marL="0" indent="0">
              <a:buNone/>
              <a:defRPr sz="2336" b="1"/>
            </a:lvl1pPr>
            <a:lvl2pPr marL="445038" indent="0">
              <a:buNone/>
              <a:defRPr sz="1947" b="1"/>
            </a:lvl2pPr>
            <a:lvl3pPr marL="890077" indent="0">
              <a:buNone/>
              <a:defRPr sz="1752" b="1"/>
            </a:lvl3pPr>
            <a:lvl4pPr marL="1335115" indent="0">
              <a:buNone/>
              <a:defRPr sz="1557" b="1"/>
            </a:lvl4pPr>
            <a:lvl5pPr marL="1780154" indent="0">
              <a:buNone/>
              <a:defRPr sz="1557" b="1"/>
            </a:lvl5pPr>
            <a:lvl6pPr marL="2225192" indent="0">
              <a:buNone/>
              <a:defRPr sz="1557" b="1"/>
            </a:lvl6pPr>
            <a:lvl7pPr marL="2670231" indent="0">
              <a:buNone/>
              <a:defRPr sz="1557" b="1"/>
            </a:lvl7pPr>
            <a:lvl8pPr marL="3115269" indent="0">
              <a:buNone/>
              <a:defRPr sz="1557" b="1"/>
            </a:lvl8pPr>
            <a:lvl9pPr marL="3560308" indent="0">
              <a:buNone/>
              <a:defRPr sz="15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16979"/>
            <a:ext cx="4444207" cy="3846104"/>
          </a:xfrm>
        </p:spPr>
        <p:txBody>
          <a:bodyPr/>
          <a:lstStyle>
            <a:lvl1pPr>
              <a:defRPr sz="2336"/>
            </a:lvl1pPr>
            <a:lvl2pPr>
              <a:defRPr sz="1947"/>
            </a:lvl2pPr>
            <a:lvl3pPr>
              <a:defRPr sz="1752"/>
            </a:lvl3pPr>
            <a:lvl4pPr>
              <a:defRPr sz="1557"/>
            </a:lvl4pPr>
            <a:lvl5pPr>
              <a:defRPr sz="1557"/>
            </a:lvl5pPr>
            <a:lvl6pPr>
              <a:defRPr sz="1557"/>
            </a:lvl6pPr>
            <a:lvl7pPr>
              <a:defRPr sz="1557"/>
            </a:lvl7pPr>
            <a:lvl8pPr>
              <a:defRPr sz="1557"/>
            </a:lvl8pPr>
            <a:lvl9pPr>
              <a:defRPr sz="15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1" y="1494251"/>
            <a:ext cx="4445953" cy="622731"/>
          </a:xfrm>
        </p:spPr>
        <p:txBody>
          <a:bodyPr anchor="b"/>
          <a:lstStyle>
            <a:lvl1pPr marL="0" indent="0">
              <a:buNone/>
              <a:defRPr sz="2336" b="1"/>
            </a:lvl1pPr>
            <a:lvl2pPr marL="445038" indent="0">
              <a:buNone/>
              <a:defRPr sz="1947" b="1"/>
            </a:lvl2pPr>
            <a:lvl3pPr marL="890077" indent="0">
              <a:buNone/>
              <a:defRPr sz="1752" b="1"/>
            </a:lvl3pPr>
            <a:lvl4pPr marL="1335115" indent="0">
              <a:buNone/>
              <a:defRPr sz="1557" b="1"/>
            </a:lvl4pPr>
            <a:lvl5pPr marL="1780154" indent="0">
              <a:buNone/>
              <a:defRPr sz="1557" b="1"/>
            </a:lvl5pPr>
            <a:lvl6pPr marL="2225192" indent="0">
              <a:buNone/>
              <a:defRPr sz="1557" b="1"/>
            </a:lvl6pPr>
            <a:lvl7pPr marL="2670231" indent="0">
              <a:buNone/>
              <a:defRPr sz="1557" b="1"/>
            </a:lvl7pPr>
            <a:lvl8pPr marL="3115269" indent="0">
              <a:buNone/>
              <a:defRPr sz="1557" b="1"/>
            </a:lvl8pPr>
            <a:lvl9pPr marL="3560308" indent="0">
              <a:buNone/>
              <a:defRPr sz="15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1" y="2116979"/>
            <a:ext cx="4445953" cy="3846104"/>
          </a:xfrm>
        </p:spPr>
        <p:txBody>
          <a:bodyPr/>
          <a:lstStyle>
            <a:lvl1pPr>
              <a:defRPr sz="2336"/>
            </a:lvl1pPr>
            <a:lvl2pPr>
              <a:defRPr sz="1947"/>
            </a:lvl2pPr>
            <a:lvl3pPr>
              <a:defRPr sz="1752"/>
            </a:lvl3pPr>
            <a:lvl4pPr>
              <a:defRPr sz="1557"/>
            </a:lvl4pPr>
            <a:lvl5pPr>
              <a:defRPr sz="1557"/>
            </a:lvl5pPr>
            <a:lvl6pPr>
              <a:defRPr sz="1557"/>
            </a:lvl6pPr>
            <a:lvl7pPr>
              <a:defRPr sz="1557"/>
            </a:lvl7pPr>
            <a:lvl8pPr>
              <a:defRPr sz="1557"/>
            </a:lvl8pPr>
            <a:lvl9pPr>
              <a:defRPr sz="15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E2136-4AF8-4371-B2DA-6BDBDA08F8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198A-7221-4194-AF52-8A69421A9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66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9868-520D-4EB6-A505-2090ABF291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48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4" y="265781"/>
            <a:ext cx="3309144" cy="1131116"/>
          </a:xfrm>
        </p:spPr>
        <p:txBody>
          <a:bodyPr anchor="b"/>
          <a:lstStyle>
            <a:lvl1pPr algn="l">
              <a:defRPr sz="19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65785"/>
            <a:ext cx="5622925" cy="5697301"/>
          </a:xfrm>
        </p:spPr>
        <p:txBody>
          <a:bodyPr/>
          <a:lstStyle>
            <a:lvl1pPr>
              <a:defRPr sz="3115"/>
            </a:lvl1pPr>
            <a:lvl2pPr>
              <a:defRPr sz="2726"/>
            </a:lvl2pPr>
            <a:lvl3pPr>
              <a:defRPr sz="2336"/>
            </a:lvl3pPr>
            <a:lvl4pPr>
              <a:defRPr sz="1947"/>
            </a:lvl4pPr>
            <a:lvl5pPr>
              <a:defRPr sz="1947"/>
            </a:lvl5pPr>
            <a:lvl6pPr>
              <a:defRPr sz="1947"/>
            </a:lvl6pPr>
            <a:lvl7pPr>
              <a:defRPr sz="1947"/>
            </a:lvl7pPr>
            <a:lvl8pPr>
              <a:defRPr sz="1947"/>
            </a:lvl8pPr>
            <a:lvl9pPr>
              <a:defRPr sz="19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4" y="1396897"/>
            <a:ext cx="3309144" cy="4566186"/>
          </a:xfrm>
        </p:spPr>
        <p:txBody>
          <a:bodyPr/>
          <a:lstStyle>
            <a:lvl1pPr marL="0" indent="0">
              <a:buNone/>
              <a:defRPr sz="1363"/>
            </a:lvl1pPr>
            <a:lvl2pPr marL="445038" indent="0">
              <a:buNone/>
              <a:defRPr sz="1168"/>
            </a:lvl2pPr>
            <a:lvl3pPr marL="890077" indent="0">
              <a:buNone/>
              <a:defRPr sz="973"/>
            </a:lvl3pPr>
            <a:lvl4pPr marL="1335115" indent="0">
              <a:buNone/>
              <a:defRPr sz="876"/>
            </a:lvl4pPr>
            <a:lvl5pPr marL="1780154" indent="0">
              <a:buNone/>
              <a:defRPr sz="876"/>
            </a:lvl5pPr>
            <a:lvl6pPr marL="2225192" indent="0">
              <a:buNone/>
              <a:defRPr sz="876"/>
            </a:lvl6pPr>
            <a:lvl7pPr marL="2670231" indent="0">
              <a:buNone/>
              <a:defRPr sz="876"/>
            </a:lvl7pPr>
            <a:lvl8pPr marL="3115269" indent="0">
              <a:buNone/>
              <a:defRPr sz="876"/>
            </a:lvl8pPr>
            <a:lvl9pPr marL="3560308" indent="0">
              <a:buNone/>
              <a:defRPr sz="8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A8360-49CA-4118-92FB-7EF8C3EDD9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AF7F4-69DA-456D-99F2-3F9798205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672810"/>
            <a:ext cx="6035040" cy="551651"/>
          </a:xfrm>
        </p:spPr>
        <p:txBody>
          <a:bodyPr anchor="b"/>
          <a:lstStyle>
            <a:lvl1pPr algn="l">
              <a:defRPr sz="19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596466"/>
            <a:ext cx="6035040" cy="4005263"/>
          </a:xfrm>
        </p:spPr>
        <p:txBody>
          <a:bodyPr/>
          <a:lstStyle>
            <a:lvl1pPr marL="0" indent="0">
              <a:buNone/>
              <a:defRPr sz="3115"/>
            </a:lvl1pPr>
            <a:lvl2pPr marL="445038" indent="0">
              <a:buNone/>
              <a:defRPr sz="2726"/>
            </a:lvl2pPr>
            <a:lvl3pPr marL="890077" indent="0">
              <a:buNone/>
              <a:defRPr sz="2336"/>
            </a:lvl3pPr>
            <a:lvl4pPr marL="1335115" indent="0">
              <a:buNone/>
              <a:defRPr sz="1947"/>
            </a:lvl4pPr>
            <a:lvl5pPr marL="1780154" indent="0">
              <a:buNone/>
              <a:defRPr sz="1947"/>
            </a:lvl5pPr>
            <a:lvl6pPr marL="2225192" indent="0">
              <a:buNone/>
              <a:defRPr sz="1947"/>
            </a:lvl6pPr>
            <a:lvl7pPr marL="2670231" indent="0">
              <a:buNone/>
              <a:defRPr sz="1947"/>
            </a:lvl7pPr>
            <a:lvl8pPr marL="3115269" indent="0">
              <a:buNone/>
              <a:defRPr sz="1947"/>
            </a:lvl8pPr>
            <a:lvl9pPr marL="3560308" indent="0">
              <a:buNone/>
              <a:defRPr sz="194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224458"/>
            <a:ext cx="6035040" cy="783436"/>
          </a:xfrm>
        </p:spPr>
        <p:txBody>
          <a:bodyPr/>
          <a:lstStyle>
            <a:lvl1pPr marL="0" indent="0">
              <a:buNone/>
              <a:defRPr sz="1363"/>
            </a:lvl1pPr>
            <a:lvl2pPr marL="445038" indent="0">
              <a:buNone/>
              <a:defRPr sz="1168"/>
            </a:lvl2pPr>
            <a:lvl3pPr marL="890077" indent="0">
              <a:buNone/>
              <a:defRPr sz="973"/>
            </a:lvl3pPr>
            <a:lvl4pPr marL="1335115" indent="0">
              <a:buNone/>
              <a:defRPr sz="876"/>
            </a:lvl4pPr>
            <a:lvl5pPr marL="1780154" indent="0">
              <a:buNone/>
              <a:defRPr sz="876"/>
            </a:lvl5pPr>
            <a:lvl6pPr marL="2225192" indent="0">
              <a:buNone/>
              <a:defRPr sz="876"/>
            </a:lvl6pPr>
            <a:lvl7pPr marL="2670231" indent="0">
              <a:buNone/>
              <a:defRPr sz="876"/>
            </a:lvl7pPr>
            <a:lvl8pPr marL="3115269" indent="0">
              <a:buNone/>
              <a:defRPr sz="876"/>
            </a:lvl8pPr>
            <a:lvl9pPr marL="3560308" indent="0">
              <a:buNone/>
              <a:defRPr sz="8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AD1EF-6750-4FA7-AE31-B2470D5C3C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7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354BC-9B6D-4B01-8F02-5BE4DC02E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593372"/>
            <a:ext cx="2137410" cy="5340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593372"/>
            <a:ext cx="6244590" cy="5340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8D1B8-4282-4886-8FAE-6952F8AB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8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289588"/>
            <a:ext cx="8549640" cy="1325816"/>
          </a:xfrm>
        </p:spPr>
        <p:txBody>
          <a:bodyPr anchor="t"/>
          <a:lstStyle>
            <a:lvl1pPr algn="l">
              <a:defRPr sz="38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829336"/>
            <a:ext cx="8549640" cy="1460252"/>
          </a:xfrm>
        </p:spPr>
        <p:txBody>
          <a:bodyPr anchor="b"/>
          <a:lstStyle>
            <a:lvl1pPr marL="0" indent="0">
              <a:buNone/>
              <a:defRPr sz="1947"/>
            </a:lvl1pPr>
            <a:lvl2pPr marL="445038" indent="0">
              <a:buNone/>
              <a:defRPr sz="1752"/>
            </a:lvl2pPr>
            <a:lvl3pPr marL="890077" indent="0">
              <a:buNone/>
              <a:defRPr sz="1557"/>
            </a:lvl3pPr>
            <a:lvl4pPr marL="1335115" indent="0">
              <a:buNone/>
              <a:defRPr sz="1363"/>
            </a:lvl4pPr>
            <a:lvl5pPr marL="1780154" indent="0">
              <a:buNone/>
              <a:defRPr sz="1363"/>
            </a:lvl5pPr>
            <a:lvl6pPr marL="2225192" indent="0">
              <a:buNone/>
              <a:defRPr sz="1363"/>
            </a:lvl6pPr>
            <a:lvl7pPr marL="2670231" indent="0">
              <a:buNone/>
              <a:defRPr sz="1363"/>
            </a:lvl7pPr>
            <a:lvl8pPr marL="3115269" indent="0">
              <a:buNone/>
              <a:defRPr sz="1363"/>
            </a:lvl8pPr>
            <a:lvl9pPr marL="3560308" indent="0">
              <a:buNone/>
              <a:defRPr sz="13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41589-62D5-45D2-BB4B-8789B617E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928460"/>
            <a:ext cx="4191000" cy="4005263"/>
          </a:xfrm>
        </p:spPr>
        <p:txBody>
          <a:bodyPr/>
          <a:lstStyle>
            <a:lvl1pPr>
              <a:defRPr sz="2726"/>
            </a:lvl1pPr>
            <a:lvl2pPr>
              <a:defRPr sz="2336"/>
            </a:lvl2pPr>
            <a:lvl3pPr>
              <a:defRPr sz="1947"/>
            </a:lvl3pPr>
            <a:lvl4pPr>
              <a:defRPr sz="1752"/>
            </a:lvl4pPr>
            <a:lvl5pPr>
              <a:defRPr sz="1752"/>
            </a:lvl5pPr>
            <a:lvl6pPr>
              <a:defRPr sz="1752"/>
            </a:lvl6pPr>
            <a:lvl7pPr>
              <a:defRPr sz="1752"/>
            </a:lvl7pPr>
            <a:lvl8pPr>
              <a:defRPr sz="1752"/>
            </a:lvl8pPr>
            <a:lvl9pPr>
              <a:defRPr sz="17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928460"/>
            <a:ext cx="4191000" cy="4005263"/>
          </a:xfrm>
        </p:spPr>
        <p:txBody>
          <a:bodyPr/>
          <a:lstStyle>
            <a:lvl1pPr>
              <a:defRPr sz="2726"/>
            </a:lvl1pPr>
            <a:lvl2pPr>
              <a:defRPr sz="2336"/>
            </a:lvl2pPr>
            <a:lvl3pPr>
              <a:defRPr sz="1947"/>
            </a:lvl3pPr>
            <a:lvl4pPr>
              <a:defRPr sz="1752"/>
            </a:lvl4pPr>
            <a:lvl5pPr>
              <a:defRPr sz="1752"/>
            </a:lvl5pPr>
            <a:lvl6pPr>
              <a:defRPr sz="1752"/>
            </a:lvl6pPr>
            <a:lvl7pPr>
              <a:defRPr sz="1752"/>
            </a:lvl7pPr>
            <a:lvl8pPr>
              <a:defRPr sz="1752"/>
            </a:lvl8pPr>
            <a:lvl9pPr>
              <a:defRPr sz="17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4AD2D-020A-4C7F-BA1C-21D542B35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67327"/>
            <a:ext cx="9052560" cy="11125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94248"/>
            <a:ext cx="4444207" cy="622731"/>
          </a:xfrm>
        </p:spPr>
        <p:txBody>
          <a:bodyPr anchor="b"/>
          <a:lstStyle>
            <a:lvl1pPr marL="0" indent="0">
              <a:buNone/>
              <a:defRPr sz="2336" b="1"/>
            </a:lvl1pPr>
            <a:lvl2pPr marL="445038" indent="0">
              <a:buNone/>
              <a:defRPr sz="1947" b="1"/>
            </a:lvl2pPr>
            <a:lvl3pPr marL="890077" indent="0">
              <a:buNone/>
              <a:defRPr sz="1752" b="1"/>
            </a:lvl3pPr>
            <a:lvl4pPr marL="1335115" indent="0">
              <a:buNone/>
              <a:defRPr sz="1557" b="1"/>
            </a:lvl4pPr>
            <a:lvl5pPr marL="1780154" indent="0">
              <a:buNone/>
              <a:defRPr sz="1557" b="1"/>
            </a:lvl5pPr>
            <a:lvl6pPr marL="2225192" indent="0">
              <a:buNone/>
              <a:defRPr sz="1557" b="1"/>
            </a:lvl6pPr>
            <a:lvl7pPr marL="2670231" indent="0">
              <a:buNone/>
              <a:defRPr sz="1557" b="1"/>
            </a:lvl7pPr>
            <a:lvl8pPr marL="3115269" indent="0">
              <a:buNone/>
              <a:defRPr sz="1557" b="1"/>
            </a:lvl8pPr>
            <a:lvl9pPr marL="3560308" indent="0">
              <a:buNone/>
              <a:defRPr sz="15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16979"/>
            <a:ext cx="4444207" cy="3846104"/>
          </a:xfrm>
        </p:spPr>
        <p:txBody>
          <a:bodyPr/>
          <a:lstStyle>
            <a:lvl1pPr>
              <a:defRPr sz="2336"/>
            </a:lvl1pPr>
            <a:lvl2pPr>
              <a:defRPr sz="1947"/>
            </a:lvl2pPr>
            <a:lvl3pPr>
              <a:defRPr sz="1752"/>
            </a:lvl3pPr>
            <a:lvl4pPr>
              <a:defRPr sz="1557"/>
            </a:lvl4pPr>
            <a:lvl5pPr>
              <a:defRPr sz="1557"/>
            </a:lvl5pPr>
            <a:lvl6pPr>
              <a:defRPr sz="1557"/>
            </a:lvl6pPr>
            <a:lvl7pPr>
              <a:defRPr sz="1557"/>
            </a:lvl7pPr>
            <a:lvl8pPr>
              <a:defRPr sz="1557"/>
            </a:lvl8pPr>
            <a:lvl9pPr>
              <a:defRPr sz="15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494248"/>
            <a:ext cx="4445953" cy="622731"/>
          </a:xfrm>
        </p:spPr>
        <p:txBody>
          <a:bodyPr anchor="b"/>
          <a:lstStyle>
            <a:lvl1pPr marL="0" indent="0">
              <a:buNone/>
              <a:defRPr sz="2336" b="1"/>
            </a:lvl1pPr>
            <a:lvl2pPr marL="445038" indent="0">
              <a:buNone/>
              <a:defRPr sz="1947" b="1"/>
            </a:lvl2pPr>
            <a:lvl3pPr marL="890077" indent="0">
              <a:buNone/>
              <a:defRPr sz="1752" b="1"/>
            </a:lvl3pPr>
            <a:lvl4pPr marL="1335115" indent="0">
              <a:buNone/>
              <a:defRPr sz="1557" b="1"/>
            </a:lvl4pPr>
            <a:lvl5pPr marL="1780154" indent="0">
              <a:buNone/>
              <a:defRPr sz="1557" b="1"/>
            </a:lvl5pPr>
            <a:lvl6pPr marL="2225192" indent="0">
              <a:buNone/>
              <a:defRPr sz="1557" b="1"/>
            </a:lvl6pPr>
            <a:lvl7pPr marL="2670231" indent="0">
              <a:buNone/>
              <a:defRPr sz="1557" b="1"/>
            </a:lvl7pPr>
            <a:lvl8pPr marL="3115269" indent="0">
              <a:buNone/>
              <a:defRPr sz="1557" b="1"/>
            </a:lvl8pPr>
            <a:lvl9pPr marL="3560308" indent="0">
              <a:buNone/>
              <a:defRPr sz="15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16979"/>
            <a:ext cx="4445953" cy="3846104"/>
          </a:xfrm>
        </p:spPr>
        <p:txBody>
          <a:bodyPr/>
          <a:lstStyle>
            <a:lvl1pPr>
              <a:defRPr sz="2336"/>
            </a:lvl1pPr>
            <a:lvl2pPr>
              <a:defRPr sz="1947"/>
            </a:lvl2pPr>
            <a:lvl3pPr>
              <a:defRPr sz="1752"/>
            </a:lvl3pPr>
            <a:lvl4pPr>
              <a:defRPr sz="1557"/>
            </a:lvl4pPr>
            <a:lvl5pPr>
              <a:defRPr sz="1557"/>
            </a:lvl5pPr>
            <a:lvl6pPr>
              <a:defRPr sz="1557"/>
            </a:lvl6pPr>
            <a:lvl7pPr>
              <a:defRPr sz="1557"/>
            </a:lvl7pPr>
            <a:lvl8pPr>
              <a:defRPr sz="1557"/>
            </a:lvl8pPr>
            <a:lvl9pPr>
              <a:defRPr sz="15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D729-F969-4D8C-92C3-C5AB5BFE3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5FCE0-1E8D-4698-80AF-203366868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7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7C750-DDF7-48D9-BF82-5B794D1AD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0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65781"/>
            <a:ext cx="3309144" cy="1131116"/>
          </a:xfrm>
        </p:spPr>
        <p:txBody>
          <a:bodyPr anchor="b"/>
          <a:lstStyle>
            <a:lvl1pPr algn="l">
              <a:defRPr sz="19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65782"/>
            <a:ext cx="5622925" cy="5697301"/>
          </a:xfrm>
        </p:spPr>
        <p:txBody>
          <a:bodyPr/>
          <a:lstStyle>
            <a:lvl1pPr>
              <a:defRPr sz="3115"/>
            </a:lvl1pPr>
            <a:lvl2pPr>
              <a:defRPr sz="2726"/>
            </a:lvl2pPr>
            <a:lvl3pPr>
              <a:defRPr sz="2336"/>
            </a:lvl3pPr>
            <a:lvl4pPr>
              <a:defRPr sz="1947"/>
            </a:lvl4pPr>
            <a:lvl5pPr>
              <a:defRPr sz="1947"/>
            </a:lvl5pPr>
            <a:lvl6pPr>
              <a:defRPr sz="1947"/>
            </a:lvl6pPr>
            <a:lvl7pPr>
              <a:defRPr sz="1947"/>
            </a:lvl7pPr>
            <a:lvl8pPr>
              <a:defRPr sz="1947"/>
            </a:lvl8pPr>
            <a:lvl9pPr>
              <a:defRPr sz="19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396897"/>
            <a:ext cx="3309144" cy="4566186"/>
          </a:xfrm>
        </p:spPr>
        <p:txBody>
          <a:bodyPr/>
          <a:lstStyle>
            <a:lvl1pPr marL="0" indent="0">
              <a:buNone/>
              <a:defRPr sz="1363"/>
            </a:lvl1pPr>
            <a:lvl2pPr marL="445038" indent="0">
              <a:buNone/>
              <a:defRPr sz="1168"/>
            </a:lvl2pPr>
            <a:lvl3pPr marL="890077" indent="0">
              <a:buNone/>
              <a:defRPr sz="973"/>
            </a:lvl3pPr>
            <a:lvl4pPr marL="1335115" indent="0">
              <a:buNone/>
              <a:defRPr sz="876"/>
            </a:lvl4pPr>
            <a:lvl5pPr marL="1780154" indent="0">
              <a:buNone/>
              <a:defRPr sz="876"/>
            </a:lvl5pPr>
            <a:lvl6pPr marL="2225192" indent="0">
              <a:buNone/>
              <a:defRPr sz="876"/>
            </a:lvl6pPr>
            <a:lvl7pPr marL="2670231" indent="0">
              <a:buNone/>
              <a:defRPr sz="876"/>
            </a:lvl7pPr>
            <a:lvl8pPr marL="3115269" indent="0">
              <a:buNone/>
              <a:defRPr sz="876"/>
            </a:lvl8pPr>
            <a:lvl9pPr marL="3560308" indent="0">
              <a:buNone/>
              <a:defRPr sz="8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BCDBD-FF87-4FB3-9F8F-30749984F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672807"/>
            <a:ext cx="6035040" cy="551651"/>
          </a:xfrm>
        </p:spPr>
        <p:txBody>
          <a:bodyPr anchor="b"/>
          <a:lstStyle>
            <a:lvl1pPr algn="l">
              <a:defRPr sz="19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596463"/>
            <a:ext cx="6035040" cy="4005263"/>
          </a:xfrm>
        </p:spPr>
        <p:txBody>
          <a:bodyPr/>
          <a:lstStyle>
            <a:lvl1pPr marL="0" indent="0">
              <a:buNone/>
              <a:defRPr sz="3115"/>
            </a:lvl1pPr>
            <a:lvl2pPr marL="445038" indent="0">
              <a:buNone/>
              <a:defRPr sz="2726"/>
            </a:lvl2pPr>
            <a:lvl3pPr marL="890077" indent="0">
              <a:buNone/>
              <a:defRPr sz="2336"/>
            </a:lvl3pPr>
            <a:lvl4pPr marL="1335115" indent="0">
              <a:buNone/>
              <a:defRPr sz="1947"/>
            </a:lvl4pPr>
            <a:lvl5pPr marL="1780154" indent="0">
              <a:buNone/>
              <a:defRPr sz="1947"/>
            </a:lvl5pPr>
            <a:lvl6pPr marL="2225192" indent="0">
              <a:buNone/>
              <a:defRPr sz="1947"/>
            </a:lvl6pPr>
            <a:lvl7pPr marL="2670231" indent="0">
              <a:buNone/>
              <a:defRPr sz="1947"/>
            </a:lvl7pPr>
            <a:lvl8pPr marL="3115269" indent="0">
              <a:buNone/>
              <a:defRPr sz="1947"/>
            </a:lvl8pPr>
            <a:lvl9pPr marL="3560308" indent="0">
              <a:buNone/>
              <a:defRPr sz="194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224458"/>
            <a:ext cx="6035040" cy="783436"/>
          </a:xfrm>
        </p:spPr>
        <p:txBody>
          <a:bodyPr/>
          <a:lstStyle>
            <a:lvl1pPr marL="0" indent="0">
              <a:buNone/>
              <a:defRPr sz="1363"/>
            </a:lvl1pPr>
            <a:lvl2pPr marL="445038" indent="0">
              <a:buNone/>
              <a:defRPr sz="1168"/>
            </a:lvl2pPr>
            <a:lvl3pPr marL="890077" indent="0">
              <a:buNone/>
              <a:defRPr sz="973"/>
            </a:lvl3pPr>
            <a:lvl4pPr marL="1335115" indent="0">
              <a:buNone/>
              <a:defRPr sz="876"/>
            </a:lvl4pPr>
            <a:lvl5pPr marL="1780154" indent="0">
              <a:buNone/>
              <a:defRPr sz="876"/>
            </a:lvl5pPr>
            <a:lvl6pPr marL="2225192" indent="0">
              <a:buNone/>
              <a:defRPr sz="876"/>
            </a:lvl6pPr>
            <a:lvl7pPr marL="2670231" indent="0">
              <a:buNone/>
              <a:defRPr sz="876"/>
            </a:lvl7pPr>
            <a:lvl8pPr marL="3115269" indent="0">
              <a:buNone/>
              <a:defRPr sz="876"/>
            </a:lvl8pPr>
            <a:lvl9pPr marL="3560308" indent="0">
              <a:buNone/>
              <a:defRPr sz="8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D622-BD5A-4DD4-9626-B25C19C3C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5"/>
            <a:ext cx="100584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593372"/>
            <a:ext cx="8549640" cy="11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928460"/>
            <a:ext cx="854964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6082066"/>
            <a:ext cx="2095500" cy="4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63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082066"/>
            <a:ext cx="3185160" cy="4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63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082066"/>
            <a:ext cx="2095500" cy="4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63">
                <a:latin typeface="+mn-lt"/>
              </a:defRPr>
            </a:lvl1pPr>
          </a:lstStyle>
          <a:p>
            <a:pPr>
              <a:defRPr/>
            </a:pPr>
            <a:fld id="{08F59958-0D38-4B0B-A150-36D2D59D7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6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5pPr>
      <a:lvl6pPr marL="445038"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6pPr>
      <a:lvl7pPr marL="890077"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7pPr>
      <a:lvl8pPr marL="1335115"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8pPr>
      <a:lvl9pPr marL="1780154"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9pPr>
    </p:titleStyle>
    <p:bodyStyle>
      <a:lvl1pPr marL="333779" indent="-333779" algn="l" rtl="0" eaLnBrk="0" fontAlgn="base" hangingPunct="0">
        <a:spcBef>
          <a:spcPct val="20000"/>
        </a:spcBef>
        <a:spcAft>
          <a:spcPct val="0"/>
        </a:spcAft>
        <a:buChar char="•"/>
        <a:defRPr sz="3115">
          <a:solidFill>
            <a:schemeClr val="tx1"/>
          </a:solidFill>
          <a:latin typeface="+mn-lt"/>
          <a:ea typeface="+mn-ea"/>
          <a:cs typeface="+mn-cs"/>
        </a:defRPr>
      </a:lvl1pPr>
      <a:lvl2pPr marL="723188" indent="-278149" algn="l" rtl="0" eaLnBrk="0" fontAlgn="base" hangingPunct="0">
        <a:spcBef>
          <a:spcPct val="20000"/>
        </a:spcBef>
        <a:spcAft>
          <a:spcPct val="0"/>
        </a:spcAft>
        <a:buChar char="–"/>
        <a:defRPr sz="2726">
          <a:solidFill>
            <a:schemeClr val="tx1"/>
          </a:solidFill>
          <a:latin typeface="+mn-lt"/>
        </a:defRPr>
      </a:lvl2pPr>
      <a:lvl3pPr marL="1112596" indent="-222519" algn="l" rtl="0" eaLnBrk="0" fontAlgn="base" hangingPunct="0">
        <a:spcBef>
          <a:spcPct val="20000"/>
        </a:spcBef>
        <a:spcAft>
          <a:spcPct val="0"/>
        </a:spcAft>
        <a:buChar char="•"/>
        <a:defRPr sz="2336">
          <a:solidFill>
            <a:schemeClr val="tx1"/>
          </a:solidFill>
          <a:latin typeface="+mn-lt"/>
        </a:defRPr>
      </a:lvl3pPr>
      <a:lvl4pPr marL="1557635" indent="-222519" algn="l" rtl="0" eaLnBrk="0" fontAlgn="base" hangingPunct="0">
        <a:spcBef>
          <a:spcPct val="20000"/>
        </a:spcBef>
        <a:spcAft>
          <a:spcPct val="0"/>
        </a:spcAft>
        <a:buChar char="–"/>
        <a:defRPr sz="1947">
          <a:solidFill>
            <a:schemeClr val="tx1"/>
          </a:solidFill>
          <a:latin typeface="+mn-lt"/>
        </a:defRPr>
      </a:lvl4pPr>
      <a:lvl5pPr marL="2002673" indent="-222519" algn="l" rtl="0" eaLnBrk="0" fontAlgn="base" hangingPunct="0">
        <a:spcBef>
          <a:spcPct val="20000"/>
        </a:spcBef>
        <a:spcAft>
          <a:spcPct val="0"/>
        </a:spcAft>
        <a:buChar char="»"/>
        <a:defRPr sz="1947">
          <a:solidFill>
            <a:schemeClr val="tx1"/>
          </a:solidFill>
          <a:latin typeface="+mn-lt"/>
        </a:defRPr>
      </a:lvl5pPr>
      <a:lvl6pPr marL="2447712" indent="-222519" algn="l" rtl="0" fontAlgn="base">
        <a:spcBef>
          <a:spcPct val="20000"/>
        </a:spcBef>
        <a:spcAft>
          <a:spcPct val="0"/>
        </a:spcAft>
        <a:buChar char="»"/>
        <a:defRPr sz="1947">
          <a:solidFill>
            <a:schemeClr val="tx1"/>
          </a:solidFill>
          <a:latin typeface="+mn-lt"/>
        </a:defRPr>
      </a:lvl6pPr>
      <a:lvl7pPr marL="2892750" indent="-222519" algn="l" rtl="0" fontAlgn="base">
        <a:spcBef>
          <a:spcPct val="20000"/>
        </a:spcBef>
        <a:spcAft>
          <a:spcPct val="0"/>
        </a:spcAft>
        <a:buChar char="»"/>
        <a:defRPr sz="1947">
          <a:solidFill>
            <a:schemeClr val="tx1"/>
          </a:solidFill>
          <a:latin typeface="+mn-lt"/>
        </a:defRPr>
      </a:lvl7pPr>
      <a:lvl8pPr marL="3337789" indent="-222519" algn="l" rtl="0" fontAlgn="base">
        <a:spcBef>
          <a:spcPct val="20000"/>
        </a:spcBef>
        <a:spcAft>
          <a:spcPct val="0"/>
        </a:spcAft>
        <a:buChar char="»"/>
        <a:defRPr sz="1947">
          <a:solidFill>
            <a:schemeClr val="tx1"/>
          </a:solidFill>
          <a:latin typeface="+mn-lt"/>
        </a:defRPr>
      </a:lvl8pPr>
      <a:lvl9pPr marL="3782827" indent="-222519" algn="l" rtl="0" fontAlgn="base">
        <a:spcBef>
          <a:spcPct val="20000"/>
        </a:spcBef>
        <a:spcAft>
          <a:spcPct val="0"/>
        </a:spcAft>
        <a:buChar char="»"/>
        <a:defRPr sz="194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1pPr>
      <a:lvl2pPr marL="445038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2pPr>
      <a:lvl3pPr marL="890077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3pPr>
      <a:lvl4pPr marL="1335115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4pPr>
      <a:lvl5pPr marL="1780154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5pPr>
      <a:lvl6pPr marL="2225192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6pPr>
      <a:lvl7pPr marL="2670231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7pPr>
      <a:lvl8pPr marL="3115269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8pPr>
      <a:lvl9pPr marL="3560308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2"/>
            <a:ext cx="10058400" cy="66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593372"/>
            <a:ext cx="8549640" cy="11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928463"/>
            <a:ext cx="854964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6082069"/>
            <a:ext cx="2095500" cy="4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63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082069"/>
            <a:ext cx="3185160" cy="4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63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082069"/>
            <a:ext cx="2095500" cy="4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63">
                <a:latin typeface="+mn-lt"/>
              </a:defRPr>
            </a:lvl1pPr>
          </a:lstStyle>
          <a:p>
            <a:fld id="{678D1647-3EEB-4B44-B779-C07FCE746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8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5pPr>
      <a:lvl6pPr marL="445038"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6pPr>
      <a:lvl7pPr marL="890077"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7pPr>
      <a:lvl8pPr marL="1335115"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8pPr>
      <a:lvl9pPr marL="1780154" algn="ctr" rtl="0" fontAlgn="base">
        <a:spcBef>
          <a:spcPct val="0"/>
        </a:spcBef>
        <a:spcAft>
          <a:spcPct val="0"/>
        </a:spcAft>
        <a:defRPr sz="4283">
          <a:solidFill>
            <a:schemeClr val="tx2"/>
          </a:solidFill>
          <a:latin typeface="Arial" charset="0"/>
        </a:defRPr>
      </a:lvl9pPr>
    </p:titleStyle>
    <p:bodyStyle>
      <a:lvl1pPr marL="333779" indent="-333779" algn="l" rtl="0" fontAlgn="base">
        <a:spcBef>
          <a:spcPct val="20000"/>
        </a:spcBef>
        <a:spcAft>
          <a:spcPct val="0"/>
        </a:spcAft>
        <a:buChar char="•"/>
        <a:defRPr sz="3115">
          <a:solidFill>
            <a:schemeClr val="tx1"/>
          </a:solidFill>
          <a:latin typeface="+mn-lt"/>
          <a:ea typeface="+mn-ea"/>
          <a:cs typeface="+mn-cs"/>
        </a:defRPr>
      </a:lvl1pPr>
      <a:lvl2pPr marL="723188" indent="-278149" algn="l" rtl="0" fontAlgn="base">
        <a:spcBef>
          <a:spcPct val="20000"/>
        </a:spcBef>
        <a:spcAft>
          <a:spcPct val="0"/>
        </a:spcAft>
        <a:buChar char="–"/>
        <a:defRPr sz="2726">
          <a:solidFill>
            <a:schemeClr val="tx1"/>
          </a:solidFill>
          <a:latin typeface="+mn-lt"/>
        </a:defRPr>
      </a:lvl2pPr>
      <a:lvl3pPr marL="1112596" indent="-222519" algn="l" rtl="0" fontAlgn="base">
        <a:spcBef>
          <a:spcPct val="20000"/>
        </a:spcBef>
        <a:spcAft>
          <a:spcPct val="0"/>
        </a:spcAft>
        <a:buChar char="•"/>
        <a:defRPr sz="2336">
          <a:solidFill>
            <a:schemeClr val="tx1"/>
          </a:solidFill>
          <a:latin typeface="+mn-lt"/>
        </a:defRPr>
      </a:lvl3pPr>
      <a:lvl4pPr marL="1557635" indent="-222519" algn="l" rtl="0" fontAlgn="base">
        <a:spcBef>
          <a:spcPct val="20000"/>
        </a:spcBef>
        <a:spcAft>
          <a:spcPct val="0"/>
        </a:spcAft>
        <a:buChar char="–"/>
        <a:defRPr sz="1947">
          <a:solidFill>
            <a:schemeClr val="tx1"/>
          </a:solidFill>
          <a:latin typeface="+mn-lt"/>
        </a:defRPr>
      </a:lvl4pPr>
      <a:lvl5pPr marL="2002673" indent="-222519" algn="l" rtl="0" fontAlgn="base">
        <a:spcBef>
          <a:spcPct val="20000"/>
        </a:spcBef>
        <a:spcAft>
          <a:spcPct val="0"/>
        </a:spcAft>
        <a:buChar char="»"/>
        <a:defRPr sz="1947">
          <a:solidFill>
            <a:schemeClr val="tx1"/>
          </a:solidFill>
          <a:latin typeface="+mn-lt"/>
        </a:defRPr>
      </a:lvl5pPr>
      <a:lvl6pPr marL="2447712" indent="-222519" algn="l" rtl="0" fontAlgn="base">
        <a:spcBef>
          <a:spcPct val="20000"/>
        </a:spcBef>
        <a:spcAft>
          <a:spcPct val="0"/>
        </a:spcAft>
        <a:buChar char="»"/>
        <a:defRPr sz="1947">
          <a:solidFill>
            <a:schemeClr val="tx1"/>
          </a:solidFill>
          <a:latin typeface="+mn-lt"/>
        </a:defRPr>
      </a:lvl6pPr>
      <a:lvl7pPr marL="2892750" indent="-222519" algn="l" rtl="0" fontAlgn="base">
        <a:spcBef>
          <a:spcPct val="20000"/>
        </a:spcBef>
        <a:spcAft>
          <a:spcPct val="0"/>
        </a:spcAft>
        <a:buChar char="»"/>
        <a:defRPr sz="1947">
          <a:solidFill>
            <a:schemeClr val="tx1"/>
          </a:solidFill>
          <a:latin typeface="+mn-lt"/>
        </a:defRPr>
      </a:lvl7pPr>
      <a:lvl8pPr marL="3337789" indent="-222519" algn="l" rtl="0" fontAlgn="base">
        <a:spcBef>
          <a:spcPct val="20000"/>
        </a:spcBef>
        <a:spcAft>
          <a:spcPct val="0"/>
        </a:spcAft>
        <a:buChar char="»"/>
        <a:defRPr sz="1947">
          <a:solidFill>
            <a:schemeClr val="tx1"/>
          </a:solidFill>
          <a:latin typeface="+mn-lt"/>
        </a:defRPr>
      </a:lvl8pPr>
      <a:lvl9pPr marL="3782827" indent="-222519" algn="l" rtl="0" fontAlgn="base">
        <a:spcBef>
          <a:spcPct val="20000"/>
        </a:spcBef>
        <a:spcAft>
          <a:spcPct val="0"/>
        </a:spcAft>
        <a:buChar char="»"/>
        <a:defRPr sz="194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1pPr>
      <a:lvl2pPr marL="445038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2pPr>
      <a:lvl3pPr marL="890077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3pPr>
      <a:lvl4pPr marL="1335115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4pPr>
      <a:lvl5pPr marL="1780154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5pPr>
      <a:lvl6pPr marL="2225192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6pPr>
      <a:lvl7pPr marL="2670231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7pPr>
      <a:lvl8pPr marL="3115269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8pPr>
      <a:lvl9pPr marL="3560308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/>
          <a:stretch>
            <a:fillRect/>
          </a:stretch>
        </p:blipFill>
        <p:spPr bwMode="auto">
          <a:xfrm>
            <a:off x="0" y="0"/>
            <a:ext cx="10058399" cy="66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23938" y="1186746"/>
            <a:ext cx="8010525" cy="1430891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Overview of Regional Water Board Priorities</a:t>
            </a:r>
            <a:br>
              <a:rPr lang="en-US" dirty="0"/>
            </a:br>
            <a:endParaRPr 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13996" y="2895780"/>
            <a:ext cx="6230408" cy="1705945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December 6, 2019</a:t>
            </a:r>
          </a:p>
          <a:p>
            <a:r>
              <a:rPr lang="en-US" dirty="0">
                <a:solidFill>
                  <a:srgbClr val="002060"/>
                </a:solidFill>
              </a:rPr>
              <a:t>North Bay Watershed Association</a:t>
            </a:r>
          </a:p>
        </p:txBody>
      </p:sp>
    </p:spTree>
    <p:extLst>
      <p:ext uri="{BB962C8B-B14F-4D97-AF65-F5344CB8AC3E}">
        <p14:creationId xmlns:p14="http://schemas.microsoft.com/office/powerpoint/2010/main" val="296742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/>
          <a:stretch>
            <a:fillRect/>
          </a:stretch>
        </p:blipFill>
        <p:spPr bwMode="auto">
          <a:xfrm>
            <a:off x="0" y="0"/>
            <a:ext cx="10058399" cy="66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23938" y="1186746"/>
            <a:ext cx="8010525" cy="1430891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13996" y="2895780"/>
            <a:ext cx="6230408" cy="17059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4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San Francisco Bay Region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sz="3200" dirty="0">
                <a:solidFill>
                  <a:srgbClr val="002060"/>
                </a:solidFill>
              </a:rPr>
              <a:t>Safe Development at Contaminated Sites</a:t>
            </a:r>
          </a:p>
          <a:p>
            <a:pPr>
              <a:buClr>
                <a:srgbClr val="002060"/>
              </a:buClr>
            </a:pPr>
            <a:r>
              <a:rPr lang="en-US" sz="3200" dirty="0">
                <a:solidFill>
                  <a:srgbClr val="002060"/>
                </a:solidFill>
              </a:rPr>
              <a:t>Groundwater Quality</a:t>
            </a:r>
          </a:p>
          <a:p>
            <a:pPr>
              <a:buClr>
                <a:srgbClr val="002060"/>
              </a:buClr>
            </a:pPr>
            <a:r>
              <a:rPr lang="en-US" sz="3200" dirty="0">
                <a:solidFill>
                  <a:srgbClr val="002060"/>
                </a:solidFill>
              </a:rPr>
              <a:t>Restoring Impaired Waters </a:t>
            </a:r>
          </a:p>
          <a:p>
            <a:pPr>
              <a:buClr>
                <a:srgbClr val="002060"/>
              </a:buClr>
            </a:pPr>
            <a:r>
              <a:rPr lang="en-US" sz="3200" dirty="0">
                <a:solidFill>
                  <a:srgbClr val="002060"/>
                </a:solidFill>
              </a:rPr>
              <a:t>Stormwater/Wastewater</a:t>
            </a:r>
          </a:p>
          <a:p>
            <a:r>
              <a:rPr lang="en-US" sz="3200" dirty="0">
                <a:solidFill>
                  <a:srgbClr val="002060"/>
                </a:solidFill>
              </a:rPr>
              <a:t>Climate Change/Water Resilience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3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B1F5-B3A4-4EB2-B580-CA601D42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Safe Development at Contaminated Sites</a:t>
            </a:r>
          </a:p>
        </p:txBody>
      </p:sp>
      <p:pic>
        <p:nvPicPr>
          <p:cNvPr id="4" name="Picture 2" descr="Image result for santa clara landfill">
            <a:extLst>
              <a:ext uri="{FF2B5EF4-FFF2-40B4-BE49-F238E27FC236}">
                <a16:creationId xmlns:a16="http://schemas.microsoft.com/office/drawing/2014/main" id="{909ACDB0-3FF4-4253-BBF7-8EC5F2F696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5144"/>
            <a:ext cx="4724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building&#10;&#10;Description automatically generated">
            <a:extLst>
              <a:ext uri="{FF2B5EF4-FFF2-40B4-BE49-F238E27FC236}">
                <a16:creationId xmlns:a16="http://schemas.microsoft.com/office/drawing/2014/main" id="{0DC4CE51-B60C-45CE-81C0-B31781D9A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65144"/>
            <a:ext cx="4800600" cy="3477576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608201F-7E22-42A6-BA92-058F3A8B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8520" y="6082069"/>
            <a:ext cx="2095500" cy="445029"/>
          </a:xfrm>
        </p:spPr>
        <p:txBody>
          <a:bodyPr/>
          <a:lstStyle/>
          <a:p>
            <a:fld id="{C97FCF78-ABB0-4B8F-8AE2-2096471C04F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5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669D-33AB-4A42-9291-0BB75F9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23" y="355407"/>
            <a:ext cx="8066154" cy="129027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Response to Redevelopment: Guidance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AC37E-3F17-4940-9D97-CCC568229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575" y="1715434"/>
            <a:ext cx="1801947" cy="232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E90C74-1707-4B5C-9DBE-67E51E481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339" y="1658771"/>
            <a:ext cx="5235638" cy="4274951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sz="2336" dirty="0">
                <a:solidFill>
                  <a:srgbClr val="002060"/>
                </a:solidFill>
              </a:rPr>
              <a:t>Environmental Screening Levels, July 2019</a:t>
            </a:r>
          </a:p>
          <a:p>
            <a:r>
              <a:rPr lang="en-US" sz="2336" dirty="0">
                <a:solidFill>
                  <a:srgbClr val="002060"/>
                </a:solidFill>
              </a:rPr>
              <a:t>Fact sheet: Development on Properties with a Vapor Intrusion Threat, July 2019</a:t>
            </a:r>
          </a:p>
          <a:p>
            <a:r>
              <a:rPr lang="en-US" sz="2336" dirty="0">
                <a:solidFill>
                  <a:srgbClr val="002060"/>
                </a:solidFill>
              </a:rPr>
              <a:t>Vapor Intrusion Framework, Planned update early 2020</a:t>
            </a:r>
          </a:p>
          <a:p>
            <a:r>
              <a:rPr lang="en-US" sz="2336" dirty="0">
                <a:solidFill>
                  <a:srgbClr val="002060"/>
                </a:solidFill>
              </a:rPr>
              <a:t>Low Threat Assessment Tool, Planned update mid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AE909-351E-4ED7-9FEC-2CAFEF57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8520" y="6004719"/>
            <a:ext cx="2095500" cy="445029"/>
          </a:xfrm>
        </p:spPr>
        <p:txBody>
          <a:bodyPr/>
          <a:lstStyle/>
          <a:p>
            <a:fld id="{C97FCF78-ABB0-4B8F-8AE2-2096471C04F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797F4-486E-43DB-AFCA-7580F4997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79" y="3796246"/>
            <a:ext cx="1579965" cy="2059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A7A4EC-C98C-4055-9135-5844183CF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7044" y="2585590"/>
            <a:ext cx="1557050" cy="2240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BEF48-D462-413F-930F-36FB00AEF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655" y="4696950"/>
            <a:ext cx="1736382" cy="2240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585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52" y="370858"/>
            <a:ext cx="7565496" cy="111257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Groundwater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12496"/>
            <a:ext cx="8233040" cy="2546174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Emerging Contaminants   </a:t>
            </a:r>
          </a:p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Sustainable Groundwater Management</a:t>
            </a:r>
          </a:p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Outreach/Recycled Water Policy</a:t>
            </a:r>
          </a:p>
        </p:txBody>
      </p:sp>
    </p:spTree>
    <p:extLst>
      <p:ext uri="{BB962C8B-B14F-4D97-AF65-F5344CB8AC3E}">
        <p14:creationId xmlns:p14="http://schemas.microsoft.com/office/powerpoint/2010/main" val="383870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52" y="370858"/>
            <a:ext cx="7565496" cy="111257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Addressing Impaired Waters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61319"/>
            <a:ext cx="8233040" cy="2897351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Implementation Plans – Petaluma River, </a:t>
            </a:r>
            <a:r>
              <a:rPr lang="en-US" dirty="0" err="1">
                <a:solidFill>
                  <a:srgbClr val="002060"/>
                </a:solidFill>
              </a:rPr>
              <a:t>Tomales</a:t>
            </a:r>
            <a:r>
              <a:rPr lang="en-US" dirty="0">
                <a:solidFill>
                  <a:srgbClr val="002060"/>
                </a:solidFill>
              </a:rPr>
              <a:t> Bay (Walker Creek, Lagunitas Creek), Napa River, Sonoma River   </a:t>
            </a:r>
          </a:p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Irrigated Lands – Vineyards and Cannabis</a:t>
            </a:r>
          </a:p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On-site Wastewater Treatment</a:t>
            </a:r>
          </a:p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Grazing and Confined Animal Facilities</a:t>
            </a:r>
          </a:p>
        </p:txBody>
      </p:sp>
    </p:spTree>
    <p:extLst>
      <p:ext uri="{BB962C8B-B14F-4D97-AF65-F5344CB8AC3E}">
        <p14:creationId xmlns:p14="http://schemas.microsoft.com/office/powerpoint/2010/main" val="298364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52" y="370858"/>
            <a:ext cx="7565496" cy="111257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Stormwater/Wastewater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12496"/>
            <a:ext cx="8233040" cy="2546174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sz="2800" dirty="0">
                <a:solidFill>
                  <a:srgbClr val="002060"/>
                </a:solidFill>
              </a:rPr>
              <a:t>Municipal Regional Stormwater Permit</a:t>
            </a:r>
          </a:p>
          <a:p>
            <a:pPr>
              <a:buClr>
                <a:srgbClr val="002060"/>
              </a:buClr>
            </a:pPr>
            <a:r>
              <a:rPr lang="en-US" sz="2800" dirty="0">
                <a:solidFill>
                  <a:srgbClr val="002060"/>
                </a:solidFill>
              </a:rPr>
              <a:t>Industrial Non-filers</a:t>
            </a:r>
          </a:p>
          <a:p>
            <a:pPr>
              <a:buClr>
                <a:srgbClr val="002060"/>
              </a:buClr>
            </a:pPr>
            <a:r>
              <a:rPr lang="en-US" sz="2800" dirty="0">
                <a:solidFill>
                  <a:srgbClr val="002060"/>
                </a:solidFill>
              </a:rPr>
              <a:t>Restoration Project Permitting (Measure AA)</a:t>
            </a:r>
          </a:p>
          <a:p>
            <a:pPr>
              <a:buClr>
                <a:srgbClr val="002060"/>
              </a:buClr>
            </a:pPr>
            <a:r>
              <a:rPr lang="en-US" sz="2800" dirty="0">
                <a:solidFill>
                  <a:srgbClr val="002060"/>
                </a:solidFill>
              </a:rPr>
              <a:t>Nutrients Permit</a:t>
            </a:r>
          </a:p>
          <a:p>
            <a:pPr>
              <a:buClr>
                <a:srgbClr val="002060"/>
              </a:buClr>
            </a:pPr>
            <a:r>
              <a:rPr lang="en-US" sz="2800" dirty="0">
                <a:solidFill>
                  <a:srgbClr val="002060"/>
                </a:solidFill>
              </a:rPr>
              <a:t>Reducing Sanitary Sewer Overflows </a:t>
            </a:r>
          </a:p>
        </p:txBody>
      </p:sp>
    </p:spTree>
    <p:extLst>
      <p:ext uri="{BB962C8B-B14F-4D97-AF65-F5344CB8AC3E}">
        <p14:creationId xmlns:p14="http://schemas.microsoft.com/office/powerpoint/2010/main" val="192483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05E52F-A40B-4D00-A58F-A1761800C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157588"/>
            <a:ext cx="4876800" cy="351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52" y="12652"/>
            <a:ext cx="7565496" cy="1112573"/>
          </a:xfrm>
          <a:noFill/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Stormwater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680" y="975519"/>
            <a:ext cx="8233040" cy="2155585"/>
          </a:xfrm>
          <a:noFill/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Control trash and pollutants of concern</a:t>
            </a:r>
          </a:p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Shift to green from gray infrastructure</a:t>
            </a:r>
          </a:p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Address discharges associated with homelessness</a:t>
            </a:r>
          </a:p>
          <a:p>
            <a:pPr>
              <a:buClr>
                <a:srgbClr val="002060"/>
              </a:buClr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rgbClr val="002060"/>
              </a:buClr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5C9B5-7CC2-4F2F-B042-4CD0DE83F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376" y="6378805"/>
            <a:ext cx="1012024" cy="323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599EF-DD12-41AD-8853-CA447C365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7588"/>
            <a:ext cx="5181600" cy="35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8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52" y="370858"/>
            <a:ext cx="7565496" cy="111257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Climate Change/Water Resilience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280" y="1705945"/>
            <a:ext cx="8233040" cy="2344629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Innovative Permitting</a:t>
            </a:r>
          </a:p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Regional Collaborations</a:t>
            </a:r>
          </a:p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Sea Level Rise Basin Plan Amendment</a:t>
            </a:r>
          </a:p>
          <a:p>
            <a:pPr>
              <a:buClr>
                <a:srgbClr val="002060"/>
              </a:buClr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F6EDA-2139-4CEE-8E40-32C75B1A3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00" y="3689198"/>
            <a:ext cx="5267400" cy="3001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7947FB-AB20-40DE-918A-1D960E762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88" y="3694685"/>
            <a:ext cx="5272888" cy="29958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6C544C-FF68-497A-86DC-D6BE1E851421}"/>
              </a:ext>
            </a:extLst>
          </p:cNvPr>
          <p:cNvSpPr txBox="1"/>
          <p:nvPr/>
        </p:nvSpPr>
        <p:spPr>
          <a:xfrm>
            <a:off x="3731046" y="6382742"/>
            <a:ext cx="3053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Marin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/>
                </a:solidFill>
              </a:rPr>
              <a:t>County Parks - </a:t>
            </a:r>
            <a:r>
              <a:rPr lang="en-US" sz="1400" dirty="0" err="1">
                <a:solidFill>
                  <a:schemeClr val="bg1"/>
                </a:solidFill>
              </a:rPr>
              <a:t>Bothin</a:t>
            </a:r>
            <a:r>
              <a:rPr lang="en-US" sz="1400" dirty="0">
                <a:solidFill>
                  <a:schemeClr val="bg1"/>
                </a:solidFill>
              </a:rPr>
              <a:t> Marsh</a:t>
            </a:r>
          </a:p>
        </p:txBody>
      </p:sp>
    </p:spTree>
    <p:extLst>
      <p:ext uri="{BB962C8B-B14F-4D97-AF65-F5344CB8AC3E}">
        <p14:creationId xmlns:p14="http://schemas.microsoft.com/office/powerpoint/2010/main" val="1219778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C94BC3CE8B145BEF70524B9C9A6A6" ma:contentTypeVersion="5" ma:contentTypeDescription="Create a new document." ma:contentTypeScope="" ma:versionID="db0986e014f507fe9564ab7b520452ae">
  <xsd:schema xmlns:xsd="http://www.w3.org/2001/XMLSchema" xmlns:xs="http://www.w3.org/2001/XMLSchema" xmlns:p="http://schemas.microsoft.com/office/2006/metadata/properties" xmlns:ns3="3e1577cb-2fa6-4e67-a43e-337bed13efdd" xmlns:ns4="829b0214-42cc-4da8-b0b2-790214143ca8" targetNamespace="http://schemas.microsoft.com/office/2006/metadata/properties" ma:root="true" ma:fieldsID="31d630e268532e9f855f75109a20ae94" ns3:_="" ns4:_="">
    <xsd:import namespace="3e1577cb-2fa6-4e67-a43e-337bed13efdd"/>
    <xsd:import namespace="829b0214-42cc-4da8-b0b2-790214143c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577cb-2fa6-4e67-a43e-337bed13e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b0214-42cc-4da8-b0b2-790214143c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E1FAFA-8D7B-4195-B780-B4AAE33A95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CF5359-99B8-49FB-A3B9-A58B9CD69B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1577cb-2fa6-4e67-a43e-337bed13efdd"/>
    <ds:schemaRef ds:uri="829b0214-42cc-4da8-b0b2-790214143c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7465DE-1A12-40FC-8FAC-1EFD2A9AC5A4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29b0214-42cc-4da8-b0b2-790214143ca8"/>
    <ds:schemaRef ds:uri="3e1577cb-2fa6-4e67-a43e-337bed13efd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E:\office97pro\Templates\Blank Presentation.pot</Template>
  <TotalTime>22268</TotalTime>
  <Pages>23</Pages>
  <Words>216</Words>
  <Application>Microsoft Office PowerPoint</Application>
  <PresentationFormat>Custom</PresentationFormat>
  <Paragraphs>56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</vt:lpstr>
      <vt:lpstr>Times New Roman</vt:lpstr>
      <vt:lpstr>Custom Design</vt:lpstr>
      <vt:lpstr>1_Custom Design</vt:lpstr>
      <vt:lpstr>   Overview of Regional Water Board Priorities </vt:lpstr>
      <vt:lpstr>San Francisco Bay Region</vt:lpstr>
      <vt:lpstr>Safe Development at Contaminated Sites</vt:lpstr>
      <vt:lpstr>Response to Redevelopment: Guidance Updates</vt:lpstr>
      <vt:lpstr>Groundwater Quality</vt:lpstr>
      <vt:lpstr>Addressing Impaired Waters</vt:lpstr>
      <vt:lpstr>Stormwater/Wastewater</vt:lpstr>
      <vt:lpstr>Stormwater Challenges</vt:lpstr>
      <vt:lpstr>Climate Change/Water Resilience Priority</vt:lpstr>
      <vt:lpstr>  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GRA update</dc:title>
  <dc:creator>sah</dc:creator>
  <cp:lastModifiedBy>Montgomery, Michael@Waterboards</cp:lastModifiedBy>
  <cp:revision>1605</cp:revision>
  <cp:lastPrinted>2019-11-06T18:29:40Z</cp:lastPrinted>
  <dcterms:created xsi:type="dcterms:W3CDTF">1999-03-16T16:02:35Z</dcterms:created>
  <dcterms:modified xsi:type="dcterms:W3CDTF">2019-12-06T00:23:36Z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0x010100A6AC94BC3CE8B145BEF70524B9C9A6A6</vt:lpwstr>
  </property>
</Properties>
</file>